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318" r:id="rId5"/>
    <p:sldId id="319" r:id="rId6"/>
  </p:sldIdLst>
  <p:sldSz cx="12192000" cy="6858000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C3E6"/>
    <a:srgbClr val="FFE699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36" autoAdjust="0"/>
    <p:restoredTop sz="94660"/>
  </p:normalViewPr>
  <p:slideViewPr>
    <p:cSldViewPr snapToGrid="0">
      <p:cViewPr>
        <p:scale>
          <a:sx n="160" d="100"/>
          <a:sy n="160" d="100"/>
        </p:scale>
        <p:origin x="232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39662B-DEB8-481E-BD38-BADBEF4ECB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022D90-DD29-429F-A2F8-5D327F0A814B}">
      <dgm:prSet phldrT="[Text]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FM&amp;L Division Director</a:t>
          </a:r>
        </a:p>
      </dgm:t>
    </dgm:pt>
    <dgm:pt modelId="{9154EF5B-6B82-4ACC-8005-10E5BB7E5C43}" type="parTrans" cxnId="{D34B111A-0152-4E0C-A27A-8B57B06A99D7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8D722DA-C859-43B1-98CB-45D597163DAC}" type="sibTrans" cxnId="{D34B111A-0152-4E0C-A27A-8B57B06A99D7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45ED2F4-6DF6-49FC-AD37-963DEB3BD687}" type="asst">
      <dgm:prSet phldrT="[Text]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Division Safety Officer</a:t>
          </a:r>
        </a:p>
      </dgm:t>
    </dgm:pt>
    <dgm:pt modelId="{DD0C4CE2-DDDF-42F2-A318-3663E3352EB2}" type="parTrans" cxnId="{28168954-A2F9-48A2-8E08-7B478DD8E5D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D681641-62D2-4FBD-9C1A-DD24B8EDBDA9}" type="sibTrans" cxnId="{28168954-A2F9-48A2-8E08-7B478DD8E5D9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D139AC2-AE87-4A66-B887-FA083CF46836}">
      <dgm:prSet phldrT="[Text]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Planning Department</a:t>
          </a:r>
        </a:p>
      </dgm:t>
    </dgm:pt>
    <dgm:pt modelId="{066DCFD8-1F93-470B-8D5E-4555AB423F26}" type="parTrans" cxnId="{5EC173E3-1D95-4AFD-AA6E-266F15D7F86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584CDFB-1491-4495-9C8B-E0A7C6AB9C30}" type="sibTrans" cxnId="{5EC173E3-1D95-4AFD-AA6E-266F15D7F862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B9D430E-7170-4479-A676-CB7E1A53785E}">
      <dgm:prSet phldrT="[Text]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Engineering Department </a:t>
          </a:r>
        </a:p>
      </dgm:t>
    </dgm:pt>
    <dgm:pt modelId="{36B6C399-1FC1-478C-8B5B-3EA50BEDF884}" type="parTrans" cxnId="{7DA1FCFF-075C-4333-AD91-075759AE850E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2014A70-1BB3-4CCB-9A46-746543720A0D}" type="sibTrans" cxnId="{7DA1FCFF-075C-4333-AD91-075759AE850E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F5B8ECE-CF0D-4AC9-86E8-6EE8A6FF156B}">
      <dgm:prSet phldrT="[Text]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Maintenance and Operations Department</a:t>
          </a:r>
        </a:p>
      </dgm:t>
    </dgm:pt>
    <dgm:pt modelId="{76514339-09AA-4375-91B1-64ACAC9299F7}" type="parTrans" cxnId="{616C9CA8-6375-4E1D-86E6-24BB13DAF5F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9CA9777-7F0E-418C-833C-508F2F991335}" type="sibTrans" cxnId="{616C9CA8-6375-4E1D-86E6-24BB13DAF5F5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0282AC3-069D-45A6-AE51-A22608F75355}">
      <dgm:prSet phldrT="[Text]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Capital Projects  Department</a:t>
          </a:r>
        </a:p>
      </dgm:t>
    </dgm:pt>
    <dgm:pt modelId="{ECD14F7C-070C-4AC3-B23A-676815D49622}" type="parTrans" cxnId="{DEC7B452-542F-43A2-A5B1-1D93CE25E92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CF505F6-2821-47DA-9F8E-C2779F811E21}" type="sibTrans" cxnId="{DEC7B452-542F-43A2-A5B1-1D93CE25E92F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DC374F3-3576-4C87-8989-DA29FEA24AD4}">
      <dgm:prSet phldrT="[Text]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Security Department</a:t>
          </a:r>
        </a:p>
      </dgm:t>
    </dgm:pt>
    <dgm:pt modelId="{D9B21CAD-FA8A-4B3D-AC90-F9F005CAEBC5}" type="parTrans" cxnId="{D00E41AD-E69A-42F0-8431-1A25EE0455B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86C4D06-0D83-4A76-8213-C29E9D05B737}" type="sibTrans" cxnId="{D00E41AD-E69A-42F0-8431-1A25EE0455BD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0BE52BA-CC0D-4821-8038-AE742CC3B2C3}">
      <dgm:prSet phldrT="[Text]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Property and Logistics Department</a:t>
          </a:r>
        </a:p>
      </dgm:t>
    </dgm:pt>
    <dgm:pt modelId="{7FEDEB36-0417-46EE-A7E6-CDB1A028AE75}" type="parTrans" cxnId="{AA8CB09B-1948-46ED-A945-48625F08D92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9DAE479-84AF-4540-888A-046B65B10946}" type="sibTrans" cxnId="{AA8CB09B-1948-46ED-A945-48625F08D92F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C4BE866-6928-49F7-948E-61C613452C0F}" type="asst">
      <dgm:prSet phldrT="[Text]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Division Administration</a:t>
          </a:r>
        </a:p>
      </dgm:t>
    </dgm:pt>
    <dgm:pt modelId="{83B9BF24-572B-4A81-8CD3-82BD23501C44}" type="parTrans" cxnId="{DD0FE222-1B6A-42D8-AC9B-13157295A2E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CD71AD2-6F3B-456B-BBE0-3C653233F8DD}" type="sibTrans" cxnId="{DD0FE222-1B6A-42D8-AC9B-13157295A2EB}">
      <dgm:prSet/>
      <dgm:spPr/>
      <dgm:t>
        <a:bodyPr/>
        <a:lstStyle/>
        <a:p>
          <a:endParaRPr lang="en-US"/>
        </a:p>
      </dgm:t>
    </dgm:pt>
    <dgm:pt modelId="{3E1BF83C-C25A-4214-A1D9-1AA36789DAF1}" type="pres">
      <dgm:prSet presAssocID="{8A39662B-DEB8-481E-BD38-BADBEF4ECB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4EB6653-9988-44E9-91B8-AD9813EEFD37}" type="pres">
      <dgm:prSet presAssocID="{01022D90-DD29-429F-A2F8-5D327F0A814B}" presName="hierRoot1" presStyleCnt="0">
        <dgm:presLayoutVars>
          <dgm:hierBranch val="init"/>
        </dgm:presLayoutVars>
      </dgm:prSet>
      <dgm:spPr/>
    </dgm:pt>
    <dgm:pt modelId="{5D6886C7-9788-4FBF-8E60-77768AC9F053}" type="pres">
      <dgm:prSet presAssocID="{01022D90-DD29-429F-A2F8-5D327F0A814B}" presName="rootComposite1" presStyleCnt="0"/>
      <dgm:spPr/>
    </dgm:pt>
    <dgm:pt modelId="{4DF28DF2-52DB-4834-96E4-B0121A73D6EA}" type="pres">
      <dgm:prSet presAssocID="{01022D90-DD29-429F-A2F8-5D327F0A814B}" presName="rootText1" presStyleLbl="node0" presStyleIdx="0" presStyleCnt="1">
        <dgm:presLayoutVars>
          <dgm:chPref val="3"/>
        </dgm:presLayoutVars>
      </dgm:prSet>
      <dgm:spPr/>
    </dgm:pt>
    <dgm:pt modelId="{98DF320E-DCB6-417C-BC99-3E8A819EB39F}" type="pres">
      <dgm:prSet presAssocID="{01022D90-DD29-429F-A2F8-5D327F0A814B}" presName="rootConnector1" presStyleLbl="node1" presStyleIdx="0" presStyleCnt="0"/>
      <dgm:spPr/>
    </dgm:pt>
    <dgm:pt modelId="{F9742D38-4E7B-46FB-A05A-2D294780176D}" type="pres">
      <dgm:prSet presAssocID="{01022D90-DD29-429F-A2F8-5D327F0A814B}" presName="hierChild2" presStyleCnt="0"/>
      <dgm:spPr/>
    </dgm:pt>
    <dgm:pt modelId="{1F447E1D-9C47-45E9-B8E5-2E5BA82D7FA7}" type="pres">
      <dgm:prSet presAssocID="{066DCFD8-1F93-470B-8D5E-4555AB423F26}" presName="Name37" presStyleLbl="parChTrans1D2" presStyleIdx="0" presStyleCnt="8"/>
      <dgm:spPr/>
    </dgm:pt>
    <dgm:pt modelId="{E26D82B2-4F43-4D1A-A4A7-C7E791962F61}" type="pres">
      <dgm:prSet presAssocID="{9D139AC2-AE87-4A66-B887-FA083CF46836}" presName="hierRoot2" presStyleCnt="0">
        <dgm:presLayoutVars>
          <dgm:hierBranch val="init"/>
        </dgm:presLayoutVars>
      </dgm:prSet>
      <dgm:spPr/>
    </dgm:pt>
    <dgm:pt modelId="{C8F960D4-5D12-4766-9424-63279E3FB835}" type="pres">
      <dgm:prSet presAssocID="{9D139AC2-AE87-4A66-B887-FA083CF46836}" presName="rootComposite" presStyleCnt="0"/>
      <dgm:spPr/>
    </dgm:pt>
    <dgm:pt modelId="{D376461C-69A7-4AA1-A908-967E6B204E89}" type="pres">
      <dgm:prSet presAssocID="{9D139AC2-AE87-4A66-B887-FA083CF46836}" presName="rootText" presStyleLbl="node2" presStyleIdx="0" presStyleCnt="6" custLinFactNeighborX="-4648" custLinFactNeighborY="467">
        <dgm:presLayoutVars>
          <dgm:chPref val="3"/>
        </dgm:presLayoutVars>
      </dgm:prSet>
      <dgm:spPr/>
    </dgm:pt>
    <dgm:pt modelId="{3E7DEEC1-A63E-456D-85BA-1BAE46BA193E}" type="pres">
      <dgm:prSet presAssocID="{9D139AC2-AE87-4A66-B887-FA083CF46836}" presName="rootConnector" presStyleLbl="node2" presStyleIdx="0" presStyleCnt="6"/>
      <dgm:spPr/>
    </dgm:pt>
    <dgm:pt modelId="{71DBA332-8BAF-474C-B7BF-631E16385FEE}" type="pres">
      <dgm:prSet presAssocID="{9D139AC2-AE87-4A66-B887-FA083CF46836}" presName="hierChild4" presStyleCnt="0"/>
      <dgm:spPr/>
    </dgm:pt>
    <dgm:pt modelId="{8F89E1FE-0A1C-4DC1-838F-2E49DFFA299A}" type="pres">
      <dgm:prSet presAssocID="{9D139AC2-AE87-4A66-B887-FA083CF46836}" presName="hierChild5" presStyleCnt="0"/>
      <dgm:spPr/>
    </dgm:pt>
    <dgm:pt modelId="{4EC201D5-9E83-434E-BC1F-1504E765343F}" type="pres">
      <dgm:prSet presAssocID="{36B6C399-1FC1-478C-8B5B-3EA50BEDF884}" presName="Name37" presStyleLbl="parChTrans1D2" presStyleIdx="1" presStyleCnt="8"/>
      <dgm:spPr/>
    </dgm:pt>
    <dgm:pt modelId="{24A947C7-F7DF-4459-BC8D-848C24890755}" type="pres">
      <dgm:prSet presAssocID="{6B9D430E-7170-4479-A676-CB7E1A53785E}" presName="hierRoot2" presStyleCnt="0">
        <dgm:presLayoutVars>
          <dgm:hierBranch val="init"/>
        </dgm:presLayoutVars>
      </dgm:prSet>
      <dgm:spPr/>
    </dgm:pt>
    <dgm:pt modelId="{E8A468B2-A113-4E09-97D1-75F9DBDF0221}" type="pres">
      <dgm:prSet presAssocID="{6B9D430E-7170-4479-A676-CB7E1A53785E}" presName="rootComposite" presStyleCnt="0"/>
      <dgm:spPr/>
    </dgm:pt>
    <dgm:pt modelId="{F6D398DF-968C-45E8-89EF-DDCC81375B5B}" type="pres">
      <dgm:prSet presAssocID="{6B9D430E-7170-4479-A676-CB7E1A53785E}" presName="rootText" presStyleLbl="node2" presStyleIdx="1" presStyleCnt="6">
        <dgm:presLayoutVars>
          <dgm:chPref val="3"/>
        </dgm:presLayoutVars>
      </dgm:prSet>
      <dgm:spPr/>
    </dgm:pt>
    <dgm:pt modelId="{0327A29E-459B-4185-8AA4-FA7C2B9D8EEA}" type="pres">
      <dgm:prSet presAssocID="{6B9D430E-7170-4479-A676-CB7E1A53785E}" presName="rootConnector" presStyleLbl="node2" presStyleIdx="1" presStyleCnt="6"/>
      <dgm:spPr/>
    </dgm:pt>
    <dgm:pt modelId="{8DC7327D-A06D-454D-9344-C0E35CD44D04}" type="pres">
      <dgm:prSet presAssocID="{6B9D430E-7170-4479-A676-CB7E1A53785E}" presName="hierChild4" presStyleCnt="0"/>
      <dgm:spPr/>
    </dgm:pt>
    <dgm:pt modelId="{88BB5B50-3FB7-4984-ABEF-A0945059DE7C}" type="pres">
      <dgm:prSet presAssocID="{6B9D430E-7170-4479-A676-CB7E1A53785E}" presName="hierChild5" presStyleCnt="0"/>
      <dgm:spPr/>
    </dgm:pt>
    <dgm:pt modelId="{73763819-A2D2-45E4-AE9C-DBD0FD1771D5}" type="pres">
      <dgm:prSet presAssocID="{ECD14F7C-070C-4AC3-B23A-676815D49622}" presName="Name37" presStyleLbl="parChTrans1D2" presStyleIdx="2" presStyleCnt="8"/>
      <dgm:spPr/>
    </dgm:pt>
    <dgm:pt modelId="{1AE59AFC-34BD-4525-832F-AE3D8019B76E}" type="pres">
      <dgm:prSet presAssocID="{90282AC3-069D-45A6-AE51-A22608F75355}" presName="hierRoot2" presStyleCnt="0">
        <dgm:presLayoutVars>
          <dgm:hierBranch val="init"/>
        </dgm:presLayoutVars>
      </dgm:prSet>
      <dgm:spPr/>
    </dgm:pt>
    <dgm:pt modelId="{E1FE1D0D-3B74-48D3-8B2A-65C0E04DB69E}" type="pres">
      <dgm:prSet presAssocID="{90282AC3-069D-45A6-AE51-A22608F75355}" presName="rootComposite" presStyleCnt="0"/>
      <dgm:spPr/>
    </dgm:pt>
    <dgm:pt modelId="{2CA825C1-B7B8-4384-AF6F-532C0A7D835B}" type="pres">
      <dgm:prSet presAssocID="{90282AC3-069D-45A6-AE51-A22608F75355}" presName="rootText" presStyleLbl="node2" presStyleIdx="2" presStyleCnt="6">
        <dgm:presLayoutVars>
          <dgm:chPref val="3"/>
        </dgm:presLayoutVars>
      </dgm:prSet>
      <dgm:spPr/>
    </dgm:pt>
    <dgm:pt modelId="{C4A188E0-672E-4A68-9DD9-AC8989E6D813}" type="pres">
      <dgm:prSet presAssocID="{90282AC3-069D-45A6-AE51-A22608F75355}" presName="rootConnector" presStyleLbl="node2" presStyleIdx="2" presStyleCnt="6"/>
      <dgm:spPr/>
    </dgm:pt>
    <dgm:pt modelId="{2A422274-24B7-44BA-A630-1D55DB73D64F}" type="pres">
      <dgm:prSet presAssocID="{90282AC3-069D-45A6-AE51-A22608F75355}" presName="hierChild4" presStyleCnt="0"/>
      <dgm:spPr/>
    </dgm:pt>
    <dgm:pt modelId="{3E531027-B264-46DB-8F75-094BFF3F312D}" type="pres">
      <dgm:prSet presAssocID="{90282AC3-069D-45A6-AE51-A22608F75355}" presName="hierChild5" presStyleCnt="0"/>
      <dgm:spPr/>
    </dgm:pt>
    <dgm:pt modelId="{16C70855-A029-4608-9D95-63BC0B68AB7C}" type="pres">
      <dgm:prSet presAssocID="{76514339-09AA-4375-91B1-64ACAC9299F7}" presName="Name37" presStyleLbl="parChTrans1D2" presStyleIdx="3" presStyleCnt="8"/>
      <dgm:spPr/>
    </dgm:pt>
    <dgm:pt modelId="{BA525BF2-7623-4882-9097-47C2066F28E9}" type="pres">
      <dgm:prSet presAssocID="{DF5B8ECE-CF0D-4AC9-86E8-6EE8A6FF156B}" presName="hierRoot2" presStyleCnt="0">
        <dgm:presLayoutVars>
          <dgm:hierBranch val="init"/>
        </dgm:presLayoutVars>
      </dgm:prSet>
      <dgm:spPr/>
    </dgm:pt>
    <dgm:pt modelId="{ADCC18FC-0016-4B2A-A02E-86BDB2CE1A94}" type="pres">
      <dgm:prSet presAssocID="{DF5B8ECE-CF0D-4AC9-86E8-6EE8A6FF156B}" presName="rootComposite" presStyleCnt="0"/>
      <dgm:spPr/>
    </dgm:pt>
    <dgm:pt modelId="{C5665E60-B3F1-4095-B65A-F5E5D636BCE3}" type="pres">
      <dgm:prSet presAssocID="{DF5B8ECE-CF0D-4AC9-86E8-6EE8A6FF156B}" presName="rootText" presStyleLbl="node2" presStyleIdx="3" presStyleCnt="6">
        <dgm:presLayoutVars>
          <dgm:chPref val="3"/>
        </dgm:presLayoutVars>
      </dgm:prSet>
      <dgm:spPr/>
    </dgm:pt>
    <dgm:pt modelId="{CFACB0CF-7E18-4C20-98FB-8313EABC636B}" type="pres">
      <dgm:prSet presAssocID="{DF5B8ECE-CF0D-4AC9-86E8-6EE8A6FF156B}" presName="rootConnector" presStyleLbl="node2" presStyleIdx="3" presStyleCnt="6"/>
      <dgm:spPr/>
    </dgm:pt>
    <dgm:pt modelId="{9A57ABD3-CC53-4FF9-B911-08AFEC501833}" type="pres">
      <dgm:prSet presAssocID="{DF5B8ECE-CF0D-4AC9-86E8-6EE8A6FF156B}" presName="hierChild4" presStyleCnt="0"/>
      <dgm:spPr/>
    </dgm:pt>
    <dgm:pt modelId="{39BEA857-8506-47C5-865F-C15A91435749}" type="pres">
      <dgm:prSet presAssocID="{DF5B8ECE-CF0D-4AC9-86E8-6EE8A6FF156B}" presName="hierChild5" presStyleCnt="0"/>
      <dgm:spPr/>
    </dgm:pt>
    <dgm:pt modelId="{1BB6D279-718A-4339-83F6-15624B1E403C}" type="pres">
      <dgm:prSet presAssocID="{D9B21CAD-FA8A-4B3D-AC90-F9F005CAEBC5}" presName="Name37" presStyleLbl="parChTrans1D2" presStyleIdx="4" presStyleCnt="8"/>
      <dgm:spPr/>
    </dgm:pt>
    <dgm:pt modelId="{BB12766A-2D8B-4546-8636-3B69F6A51A7A}" type="pres">
      <dgm:prSet presAssocID="{1DC374F3-3576-4C87-8989-DA29FEA24AD4}" presName="hierRoot2" presStyleCnt="0">
        <dgm:presLayoutVars>
          <dgm:hierBranch val="init"/>
        </dgm:presLayoutVars>
      </dgm:prSet>
      <dgm:spPr/>
    </dgm:pt>
    <dgm:pt modelId="{E14633C9-3356-4EC8-A249-A9FCFF61BAB4}" type="pres">
      <dgm:prSet presAssocID="{1DC374F3-3576-4C87-8989-DA29FEA24AD4}" presName="rootComposite" presStyleCnt="0"/>
      <dgm:spPr/>
    </dgm:pt>
    <dgm:pt modelId="{6AF6CE9B-4B25-471A-B1FA-DC09A49258DC}" type="pres">
      <dgm:prSet presAssocID="{1DC374F3-3576-4C87-8989-DA29FEA24AD4}" presName="rootText" presStyleLbl="node2" presStyleIdx="4" presStyleCnt="6">
        <dgm:presLayoutVars>
          <dgm:chPref val="3"/>
        </dgm:presLayoutVars>
      </dgm:prSet>
      <dgm:spPr/>
    </dgm:pt>
    <dgm:pt modelId="{69ABEA0C-5A4F-44B4-AA1F-99B91B6A23A9}" type="pres">
      <dgm:prSet presAssocID="{1DC374F3-3576-4C87-8989-DA29FEA24AD4}" presName="rootConnector" presStyleLbl="node2" presStyleIdx="4" presStyleCnt="6"/>
      <dgm:spPr/>
    </dgm:pt>
    <dgm:pt modelId="{04F754D2-2562-4358-8331-9E9456336A14}" type="pres">
      <dgm:prSet presAssocID="{1DC374F3-3576-4C87-8989-DA29FEA24AD4}" presName="hierChild4" presStyleCnt="0"/>
      <dgm:spPr/>
    </dgm:pt>
    <dgm:pt modelId="{542492D4-5EC8-45FF-9D6A-27C1CBCF75DB}" type="pres">
      <dgm:prSet presAssocID="{1DC374F3-3576-4C87-8989-DA29FEA24AD4}" presName="hierChild5" presStyleCnt="0"/>
      <dgm:spPr/>
    </dgm:pt>
    <dgm:pt modelId="{770F967A-52D4-4EAF-BD2C-A6D27A1AD4A0}" type="pres">
      <dgm:prSet presAssocID="{7FEDEB36-0417-46EE-A7E6-CDB1A028AE75}" presName="Name37" presStyleLbl="parChTrans1D2" presStyleIdx="5" presStyleCnt="8"/>
      <dgm:spPr/>
    </dgm:pt>
    <dgm:pt modelId="{1376FD40-70E7-4322-9F69-27DF32E6D301}" type="pres">
      <dgm:prSet presAssocID="{B0BE52BA-CC0D-4821-8038-AE742CC3B2C3}" presName="hierRoot2" presStyleCnt="0">
        <dgm:presLayoutVars>
          <dgm:hierBranch val="init"/>
        </dgm:presLayoutVars>
      </dgm:prSet>
      <dgm:spPr/>
    </dgm:pt>
    <dgm:pt modelId="{FEE4E28E-359F-45A7-970C-1D137AA8B7ED}" type="pres">
      <dgm:prSet presAssocID="{B0BE52BA-CC0D-4821-8038-AE742CC3B2C3}" presName="rootComposite" presStyleCnt="0"/>
      <dgm:spPr/>
    </dgm:pt>
    <dgm:pt modelId="{BA489A30-E783-4DA6-94FA-A0AD3E238E92}" type="pres">
      <dgm:prSet presAssocID="{B0BE52BA-CC0D-4821-8038-AE742CC3B2C3}" presName="rootText" presStyleLbl="node2" presStyleIdx="5" presStyleCnt="6">
        <dgm:presLayoutVars>
          <dgm:chPref val="3"/>
        </dgm:presLayoutVars>
      </dgm:prSet>
      <dgm:spPr/>
    </dgm:pt>
    <dgm:pt modelId="{29496027-3AAB-44A9-AE2C-C6508EBA14D7}" type="pres">
      <dgm:prSet presAssocID="{B0BE52BA-CC0D-4821-8038-AE742CC3B2C3}" presName="rootConnector" presStyleLbl="node2" presStyleIdx="5" presStyleCnt="6"/>
      <dgm:spPr/>
    </dgm:pt>
    <dgm:pt modelId="{1924D9FB-76F3-49D7-89DB-299F4BBE46C2}" type="pres">
      <dgm:prSet presAssocID="{B0BE52BA-CC0D-4821-8038-AE742CC3B2C3}" presName="hierChild4" presStyleCnt="0"/>
      <dgm:spPr/>
    </dgm:pt>
    <dgm:pt modelId="{C42CFC8B-31BA-442E-9D92-F92E779173A6}" type="pres">
      <dgm:prSet presAssocID="{B0BE52BA-CC0D-4821-8038-AE742CC3B2C3}" presName="hierChild5" presStyleCnt="0"/>
      <dgm:spPr/>
    </dgm:pt>
    <dgm:pt modelId="{5F7403D7-2E31-4164-8E7E-49E632A2626A}" type="pres">
      <dgm:prSet presAssocID="{01022D90-DD29-429F-A2F8-5D327F0A814B}" presName="hierChild3" presStyleCnt="0"/>
      <dgm:spPr/>
    </dgm:pt>
    <dgm:pt modelId="{F864773E-73E8-4A9A-8116-4BB61CA72400}" type="pres">
      <dgm:prSet presAssocID="{DD0C4CE2-DDDF-42F2-A318-3663E3352EB2}" presName="Name111" presStyleLbl="parChTrans1D2" presStyleIdx="6" presStyleCnt="8"/>
      <dgm:spPr/>
    </dgm:pt>
    <dgm:pt modelId="{FAE7EFD4-1544-47BA-BAEB-740FFE97B77A}" type="pres">
      <dgm:prSet presAssocID="{A45ED2F4-6DF6-49FC-AD37-963DEB3BD687}" presName="hierRoot3" presStyleCnt="0">
        <dgm:presLayoutVars>
          <dgm:hierBranch val="init"/>
        </dgm:presLayoutVars>
      </dgm:prSet>
      <dgm:spPr/>
    </dgm:pt>
    <dgm:pt modelId="{98D2E9E9-32FB-4CA5-B09E-61587ADDE639}" type="pres">
      <dgm:prSet presAssocID="{A45ED2F4-6DF6-49FC-AD37-963DEB3BD687}" presName="rootComposite3" presStyleCnt="0"/>
      <dgm:spPr/>
    </dgm:pt>
    <dgm:pt modelId="{D4AACD94-7E43-4AD1-A490-D34488524894}" type="pres">
      <dgm:prSet presAssocID="{A45ED2F4-6DF6-49FC-AD37-963DEB3BD687}" presName="rootText3" presStyleLbl="asst1" presStyleIdx="0" presStyleCnt="2">
        <dgm:presLayoutVars>
          <dgm:chPref val="3"/>
        </dgm:presLayoutVars>
      </dgm:prSet>
      <dgm:spPr/>
    </dgm:pt>
    <dgm:pt modelId="{8590A5DC-D467-4C90-A1E5-58F276FD900B}" type="pres">
      <dgm:prSet presAssocID="{A45ED2F4-6DF6-49FC-AD37-963DEB3BD687}" presName="rootConnector3" presStyleLbl="asst1" presStyleIdx="0" presStyleCnt="2"/>
      <dgm:spPr/>
    </dgm:pt>
    <dgm:pt modelId="{B359760E-E293-47D8-907B-548847F100FE}" type="pres">
      <dgm:prSet presAssocID="{A45ED2F4-6DF6-49FC-AD37-963DEB3BD687}" presName="hierChild6" presStyleCnt="0"/>
      <dgm:spPr/>
    </dgm:pt>
    <dgm:pt modelId="{1C1A033E-3A74-47CB-B473-90D8C8448DC8}" type="pres">
      <dgm:prSet presAssocID="{A45ED2F4-6DF6-49FC-AD37-963DEB3BD687}" presName="hierChild7" presStyleCnt="0"/>
      <dgm:spPr/>
    </dgm:pt>
    <dgm:pt modelId="{9E092A1A-C1A8-4D79-9865-42A390A72373}" type="pres">
      <dgm:prSet presAssocID="{83B9BF24-572B-4A81-8CD3-82BD23501C44}" presName="Name111" presStyleLbl="parChTrans1D2" presStyleIdx="7" presStyleCnt="8"/>
      <dgm:spPr/>
    </dgm:pt>
    <dgm:pt modelId="{C39B45F6-0BF3-45C3-A175-1F2EBC579B89}" type="pres">
      <dgm:prSet presAssocID="{BC4BE866-6928-49F7-948E-61C613452C0F}" presName="hierRoot3" presStyleCnt="0">
        <dgm:presLayoutVars>
          <dgm:hierBranch val="init"/>
        </dgm:presLayoutVars>
      </dgm:prSet>
      <dgm:spPr/>
    </dgm:pt>
    <dgm:pt modelId="{99619DB0-7063-49BC-B944-9878BEA276AE}" type="pres">
      <dgm:prSet presAssocID="{BC4BE866-6928-49F7-948E-61C613452C0F}" presName="rootComposite3" presStyleCnt="0"/>
      <dgm:spPr/>
    </dgm:pt>
    <dgm:pt modelId="{D7C5D75A-56A6-4E33-B12C-E84919605A17}" type="pres">
      <dgm:prSet presAssocID="{BC4BE866-6928-49F7-948E-61C613452C0F}" presName="rootText3" presStyleLbl="asst1" presStyleIdx="1" presStyleCnt="2">
        <dgm:presLayoutVars>
          <dgm:chPref val="3"/>
        </dgm:presLayoutVars>
      </dgm:prSet>
      <dgm:spPr/>
    </dgm:pt>
    <dgm:pt modelId="{18BB44E8-D854-4505-824B-A483613BE437}" type="pres">
      <dgm:prSet presAssocID="{BC4BE866-6928-49F7-948E-61C613452C0F}" presName="rootConnector3" presStyleLbl="asst1" presStyleIdx="1" presStyleCnt="2"/>
      <dgm:spPr/>
    </dgm:pt>
    <dgm:pt modelId="{9F144E41-636F-4395-A2A1-2CE1E0FA8C84}" type="pres">
      <dgm:prSet presAssocID="{BC4BE866-6928-49F7-948E-61C613452C0F}" presName="hierChild6" presStyleCnt="0"/>
      <dgm:spPr/>
    </dgm:pt>
    <dgm:pt modelId="{57D8D10C-12F6-4F82-BC5A-3BA127F573E3}" type="pres">
      <dgm:prSet presAssocID="{BC4BE866-6928-49F7-948E-61C613452C0F}" presName="hierChild7" presStyleCnt="0"/>
      <dgm:spPr/>
    </dgm:pt>
  </dgm:ptLst>
  <dgm:cxnLst>
    <dgm:cxn modelId="{895CAB0F-9921-4751-A904-3E72D54DC400}" type="presOf" srcId="{83B9BF24-572B-4A81-8CD3-82BD23501C44}" destId="{9E092A1A-C1A8-4D79-9865-42A390A72373}" srcOrd="0" destOrd="0" presId="urn:microsoft.com/office/officeart/2005/8/layout/orgChart1"/>
    <dgm:cxn modelId="{17907E18-A612-497B-9665-E12E8619A08D}" type="presOf" srcId="{90282AC3-069D-45A6-AE51-A22608F75355}" destId="{2CA825C1-B7B8-4384-AF6F-532C0A7D835B}" srcOrd="0" destOrd="0" presId="urn:microsoft.com/office/officeart/2005/8/layout/orgChart1"/>
    <dgm:cxn modelId="{D34B111A-0152-4E0C-A27A-8B57B06A99D7}" srcId="{8A39662B-DEB8-481E-BD38-BADBEF4ECB29}" destId="{01022D90-DD29-429F-A2F8-5D327F0A814B}" srcOrd="0" destOrd="0" parTransId="{9154EF5B-6B82-4ACC-8005-10E5BB7E5C43}" sibTransId="{78D722DA-C859-43B1-98CB-45D597163DAC}"/>
    <dgm:cxn modelId="{DD0FE222-1B6A-42D8-AC9B-13157295A2EB}" srcId="{01022D90-DD29-429F-A2F8-5D327F0A814B}" destId="{BC4BE866-6928-49F7-948E-61C613452C0F}" srcOrd="1" destOrd="0" parTransId="{83B9BF24-572B-4A81-8CD3-82BD23501C44}" sibTransId="{3CD71AD2-6F3B-456B-BBE0-3C653233F8DD}"/>
    <dgm:cxn modelId="{F5CD212A-54E2-4B1C-81FC-364D9CB0E9D7}" type="presOf" srcId="{BC4BE866-6928-49F7-948E-61C613452C0F}" destId="{D7C5D75A-56A6-4E33-B12C-E84919605A17}" srcOrd="0" destOrd="0" presId="urn:microsoft.com/office/officeart/2005/8/layout/orgChart1"/>
    <dgm:cxn modelId="{A6DA823D-D997-4F62-81F9-C7B5EAE86CC9}" type="presOf" srcId="{1DC374F3-3576-4C87-8989-DA29FEA24AD4}" destId="{6AF6CE9B-4B25-471A-B1FA-DC09A49258DC}" srcOrd="0" destOrd="0" presId="urn:microsoft.com/office/officeart/2005/8/layout/orgChart1"/>
    <dgm:cxn modelId="{36AAB25B-F505-4268-9392-221A4A91D280}" type="presOf" srcId="{BC4BE866-6928-49F7-948E-61C613452C0F}" destId="{18BB44E8-D854-4505-824B-A483613BE437}" srcOrd="1" destOrd="0" presId="urn:microsoft.com/office/officeart/2005/8/layout/orgChart1"/>
    <dgm:cxn modelId="{C8678F43-1940-4792-A554-7F07524EADA6}" type="presOf" srcId="{9D139AC2-AE87-4A66-B887-FA083CF46836}" destId="{D376461C-69A7-4AA1-A908-967E6B204E89}" srcOrd="0" destOrd="0" presId="urn:microsoft.com/office/officeart/2005/8/layout/orgChart1"/>
    <dgm:cxn modelId="{9608EF63-BE99-495A-BEDD-F174E4A6FD50}" type="presOf" srcId="{DF5B8ECE-CF0D-4AC9-86E8-6EE8A6FF156B}" destId="{CFACB0CF-7E18-4C20-98FB-8313EABC636B}" srcOrd="1" destOrd="0" presId="urn:microsoft.com/office/officeart/2005/8/layout/orgChart1"/>
    <dgm:cxn modelId="{5C297865-25B7-4A4D-A7E5-C4F71B262E1A}" type="presOf" srcId="{066DCFD8-1F93-470B-8D5E-4555AB423F26}" destId="{1F447E1D-9C47-45E9-B8E5-2E5BA82D7FA7}" srcOrd="0" destOrd="0" presId="urn:microsoft.com/office/officeart/2005/8/layout/orgChart1"/>
    <dgm:cxn modelId="{7541CA47-B1BB-4171-8F1F-C6A6B9B0E236}" type="presOf" srcId="{01022D90-DD29-429F-A2F8-5D327F0A814B}" destId="{98DF320E-DCB6-417C-BC99-3E8A819EB39F}" srcOrd="1" destOrd="0" presId="urn:microsoft.com/office/officeart/2005/8/layout/orgChart1"/>
    <dgm:cxn modelId="{2E2CF148-1572-4825-B74F-3396999DE9C5}" type="presOf" srcId="{90282AC3-069D-45A6-AE51-A22608F75355}" destId="{C4A188E0-672E-4A68-9DD9-AC8989E6D813}" srcOrd="1" destOrd="0" presId="urn:microsoft.com/office/officeart/2005/8/layout/orgChart1"/>
    <dgm:cxn modelId="{DEC7B452-542F-43A2-A5B1-1D93CE25E92F}" srcId="{01022D90-DD29-429F-A2F8-5D327F0A814B}" destId="{90282AC3-069D-45A6-AE51-A22608F75355}" srcOrd="4" destOrd="0" parTransId="{ECD14F7C-070C-4AC3-B23A-676815D49622}" sibTransId="{FCF505F6-2821-47DA-9F8E-C2779F811E21}"/>
    <dgm:cxn modelId="{28168954-A2F9-48A2-8E08-7B478DD8E5D9}" srcId="{01022D90-DD29-429F-A2F8-5D327F0A814B}" destId="{A45ED2F4-6DF6-49FC-AD37-963DEB3BD687}" srcOrd="0" destOrd="0" parTransId="{DD0C4CE2-DDDF-42F2-A318-3663E3352EB2}" sibTransId="{BD681641-62D2-4FBD-9C1A-DD24B8EDBDA9}"/>
    <dgm:cxn modelId="{44019654-BDF5-46C7-8188-9A4A87621332}" type="presOf" srcId="{DF5B8ECE-CF0D-4AC9-86E8-6EE8A6FF156B}" destId="{C5665E60-B3F1-4095-B65A-F5E5D636BCE3}" srcOrd="0" destOrd="0" presId="urn:microsoft.com/office/officeart/2005/8/layout/orgChart1"/>
    <dgm:cxn modelId="{5EB0B38D-D6BE-4B35-A6F7-8D223E080556}" type="presOf" srcId="{B0BE52BA-CC0D-4821-8038-AE742CC3B2C3}" destId="{29496027-3AAB-44A9-AE2C-C6508EBA14D7}" srcOrd="1" destOrd="0" presId="urn:microsoft.com/office/officeart/2005/8/layout/orgChart1"/>
    <dgm:cxn modelId="{2BAA9194-890F-425B-8B25-9A8FCCC4408C}" type="presOf" srcId="{B0BE52BA-CC0D-4821-8038-AE742CC3B2C3}" destId="{BA489A30-E783-4DA6-94FA-A0AD3E238E92}" srcOrd="0" destOrd="0" presId="urn:microsoft.com/office/officeart/2005/8/layout/orgChart1"/>
    <dgm:cxn modelId="{AA8CB09B-1948-46ED-A945-48625F08D92F}" srcId="{01022D90-DD29-429F-A2F8-5D327F0A814B}" destId="{B0BE52BA-CC0D-4821-8038-AE742CC3B2C3}" srcOrd="7" destOrd="0" parTransId="{7FEDEB36-0417-46EE-A7E6-CDB1A028AE75}" sibTransId="{A9DAE479-84AF-4540-888A-046B65B10946}"/>
    <dgm:cxn modelId="{5C2EA6A0-B2A2-48B2-B98E-A25C70AF1A93}" type="presOf" srcId="{8A39662B-DEB8-481E-BD38-BADBEF4ECB29}" destId="{3E1BF83C-C25A-4214-A1D9-1AA36789DAF1}" srcOrd="0" destOrd="0" presId="urn:microsoft.com/office/officeart/2005/8/layout/orgChart1"/>
    <dgm:cxn modelId="{031DA7A6-EEBC-4507-BC3E-0ACC4AF71A7F}" type="presOf" srcId="{A45ED2F4-6DF6-49FC-AD37-963DEB3BD687}" destId="{D4AACD94-7E43-4AD1-A490-D34488524894}" srcOrd="0" destOrd="0" presId="urn:microsoft.com/office/officeart/2005/8/layout/orgChart1"/>
    <dgm:cxn modelId="{616C9CA8-6375-4E1D-86E6-24BB13DAF5F5}" srcId="{01022D90-DD29-429F-A2F8-5D327F0A814B}" destId="{DF5B8ECE-CF0D-4AC9-86E8-6EE8A6FF156B}" srcOrd="5" destOrd="0" parTransId="{76514339-09AA-4375-91B1-64ACAC9299F7}" sibTransId="{B9CA9777-7F0E-418C-833C-508F2F991335}"/>
    <dgm:cxn modelId="{D00E41AD-E69A-42F0-8431-1A25EE0455BD}" srcId="{01022D90-DD29-429F-A2F8-5D327F0A814B}" destId="{1DC374F3-3576-4C87-8989-DA29FEA24AD4}" srcOrd="6" destOrd="0" parTransId="{D9B21CAD-FA8A-4B3D-AC90-F9F005CAEBC5}" sibTransId="{D86C4D06-0D83-4A76-8213-C29E9D05B737}"/>
    <dgm:cxn modelId="{574C4EC2-0F51-4C1C-831E-B28A79007E14}" type="presOf" srcId="{9D139AC2-AE87-4A66-B887-FA083CF46836}" destId="{3E7DEEC1-A63E-456D-85BA-1BAE46BA193E}" srcOrd="1" destOrd="0" presId="urn:microsoft.com/office/officeart/2005/8/layout/orgChart1"/>
    <dgm:cxn modelId="{E06FACCC-A1DA-4F0B-8424-999B9D888007}" type="presOf" srcId="{7FEDEB36-0417-46EE-A7E6-CDB1A028AE75}" destId="{770F967A-52D4-4EAF-BD2C-A6D27A1AD4A0}" srcOrd="0" destOrd="0" presId="urn:microsoft.com/office/officeart/2005/8/layout/orgChart1"/>
    <dgm:cxn modelId="{D4315FCD-0F31-4DD7-8C32-1C055A1B7EC9}" type="presOf" srcId="{DD0C4CE2-DDDF-42F2-A318-3663E3352EB2}" destId="{F864773E-73E8-4A9A-8116-4BB61CA72400}" srcOrd="0" destOrd="0" presId="urn:microsoft.com/office/officeart/2005/8/layout/orgChart1"/>
    <dgm:cxn modelId="{B99D3DD3-EB7B-4ED5-AAF6-B514EB3847D8}" type="presOf" srcId="{A45ED2F4-6DF6-49FC-AD37-963DEB3BD687}" destId="{8590A5DC-D467-4C90-A1E5-58F276FD900B}" srcOrd="1" destOrd="0" presId="urn:microsoft.com/office/officeart/2005/8/layout/orgChart1"/>
    <dgm:cxn modelId="{88597DDB-C65A-4190-9133-D2EFD612408A}" type="presOf" srcId="{ECD14F7C-070C-4AC3-B23A-676815D49622}" destId="{73763819-A2D2-45E4-AE9C-DBD0FD1771D5}" srcOrd="0" destOrd="0" presId="urn:microsoft.com/office/officeart/2005/8/layout/orgChart1"/>
    <dgm:cxn modelId="{E0759DDC-82F0-4413-A2D9-B2EF66ABB0E7}" type="presOf" srcId="{6B9D430E-7170-4479-A676-CB7E1A53785E}" destId="{0327A29E-459B-4185-8AA4-FA7C2B9D8EEA}" srcOrd="1" destOrd="0" presId="urn:microsoft.com/office/officeart/2005/8/layout/orgChart1"/>
    <dgm:cxn modelId="{AC70C9DF-212F-4E50-9DE3-443317344F82}" type="presOf" srcId="{76514339-09AA-4375-91B1-64ACAC9299F7}" destId="{16C70855-A029-4608-9D95-63BC0B68AB7C}" srcOrd="0" destOrd="0" presId="urn:microsoft.com/office/officeart/2005/8/layout/orgChart1"/>
    <dgm:cxn modelId="{961286E0-5EF7-49A5-9D2C-0FF9E1085F50}" type="presOf" srcId="{01022D90-DD29-429F-A2F8-5D327F0A814B}" destId="{4DF28DF2-52DB-4834-96E4-B0121A73D6EA}" srcOrd="0" destOrd="0" presId="urn:microsoft.com/office/officeart/2005/8/layout/orgChart1"/>
    <dgm:cxn modelId="{5EC173E3-1D95-4AFD-AA6E-266F15D7F862}" srcId="{01022D90-DD29-429F-A2F8-5D327F0A814B}" destId="{9D139AC2-AE87-4A66-B887-FA083CF46836}" srcOrd="2" destOrd="0" parTransId="{066DCFD8-1F93-470B-8D5E-4555AB423F26}" sibTransId="{F584CDFB-1491-4495-9C8B-E0A7C6AB9C30}"/>
    <dgm:cxn modelId="{061575EA-B972-41FE-86DF-5955BC81D90B}" type="presOf" srcId="{D9B21CAD-FA8A-4B3D-AC90-F9F005CAEBC5}" destId="{1BB6D279-718A-4339-83F6-15624B1E403C}" srcOrd="0" destOrd="0" presId="urn:microsoft.com/office/officeart/2005/8/layout/orgChart1"/>
    <dgm:cxn modelId="{F2D592F1-22F6-446B-BF8E-507F8F0FFD94}" type="presOf" srcId="{36B6C399-1FC1-478C-8B5B-3EA50BEDF884}" destId="{4EC201D5-9E83-434E-BC1F-1504E765343F}" srcOrd="0" destOrd="0" presId="urn:microsoft.com/office/officeart/2005/8/layout/orgChart1"/>
    <dgm:cxn modelId="{EA1E90F5-D4CC-41B4-9FE0-CBE5A986E2E2}" type="presOf" srcId="{1DC374F3-3576-4C87-8989-DA29FEA24AD4}" destId="{69ABEA0C-5A4F-44B4-AA1F-99B91B6A23A9}" srcOrd="1" destOrd="0" presId="urn:microsoft.com/office/officeart/2005/8/layout/orgChart1"/>
    <dgm:cxn modelId="{058152FE-0847-45CE-B8E7-1B73285E7C7C}" type="presOf" srcId="{6B9D430E-7170-4479-A676-CB7E1A53785E}" destId="{F6D398DF-968C-45E8-89EF-DDCC81375B5B}" srcOrd="0" destOrd="0" presId="urn:microsoft.com/office/officeart/2005/8/layout/orgChart1"/>
    <dgm:cxn modelId="{7DA1FCFF-075C-4333-AD91-075759AE850E}" srcId="{01022D90-DD29-429F-A2F8-5D327F0A814B}" destId="{6B9D430E-7170-4479-A676-CB7E1A53785E}" srcOrd="3" destOrd="0" parTransId="{36B6C399-1FC1-478C-8B5B-3EA50BEDF884}" sibTransId="{52014A70-1BB3-4CCB-9A46-746543720A0D}"/>
    <dgm:cxn modelId="{3F902941-46F9-474A-AD20-B03C80AEE6E7}" type="presParOf" srcId="{3E1BF83C-C25A-4214-A1D9-1AA36789DAF1}" destId="{14EB6653-9988-44E9-91B8-AD9813EEFD37}" srcOrd="0" destOrd="0" presId="urn:microsoft.com/office/officeart/2005/8/layout/orgChart1"/>
    <dgm:cxn modelId="{10F04A2E-91AA-4A89-A580-937617DC9148}" type="presParOf" srcId="{14EB6653-9988-44E9-91B8-AD9813EEFD37}" destId="{5D6886C7-9788-4FBF-8E60-77768AC9F053}" srcOrd="0" destOrd="0" presId="urn:microsoft.com/office/officeart/2005/8/layout/orgChart1"/>
    <dgm:cxn modelId="{3738099B-82A8-452B-B99C-83CFD22EAA07}" type="presParOf" srcId="{5D6886C7-9788-4FBF-8E60-77768AC9F053}" destId="{4DF28DF2-52DB-4834-96E4-B0121A73D6EA}" srcOrd="0" destOrd="0" presId="urn:microsoft.com/office/officeart/2005/8/layout/orgChart1"/>
    <dgm:cxn modelId="{318E7022-A630-4890-9B2B-884E5A0FAD7B}" type="presParOf" srcId="{5D6886C7-9788-4FBF-8E60-77768AC9F053}" destId="{98DF320E-DCB6-417C-BC99-3E8A819EB39F}" srcOrd="1" destOrd="0" presId="urn:microsoft.com/office/officeart/2005/8/layout/orgChart1"/>
    <dgm:cxn modelId="{3413C464-C84E-4DC6-9CBE-DBE1954F6E8F}" type="presParOf" srcId="{14EB6653-9988-44E9-91B8-AD9813EEFD37}" destId="{F9742D38-4E7B-46FB-A05A-2D294780176D}" srcOrd="1" destOrd="0" presId="urn:microsoft.com/office/officeart/2005/8/layout/orgChart1"/>
    <dgm:cxn modelId="{0E2E5FF9-BBFF-4141-80C4-B0927D8B71A6}" type="presParOf" srcId="{F9742D38-4E7B-46FB-A05A-2D294780176D}" destId="{1F447E1D-9C47-45E9-B8E5-2E5BA82D7FA7}" srcOrd="0" destOrd="0" presId="urn:microsoft.com/office/officeart/2005/8/layout/orgChart1"/>
    <dgm:cxn modelId="{68158300-0874-44E3-90EC-31D2CBB67F42}" type="presParOf" srcId="{F9742D38-4E7B-46FB-A05A-2D294780176D}" destId="{E26D82B2-4F43-4D1A-A4A7-C7E791962F61}" srcOrd="1" destOrd="0" presId="urn:microsoft.com/office/officeart/2005/8/layout/orgChart1"/>
    <dgm:cxn modelId="{DC9CCCEC-B8BC-44BC-9F0B-B5EE56EBCB61}" type="presParOf" srcId="{E26D82B2-4F43-4D1A-A4A7-C7E791962F61}" destId="{C8F960D4-5D12-4766-9424-63279E3FB835}" srcOrd="0" destOrd="0" presId="urn:microsoft.com/office/officeart/2005/8/layout/orgChart1"/>
    <dgm:cxn modelId="{CD92E09A-B8C4-4B6D-83B8-F877A568DB41}" type="presParOf" srcId="{C8F960D4-5D12-4766-9424-63279E3FB835}" destId="{D376461C-69A7-4AA1-A908-967E6B204E89}" srcOrd="0" destOrd="0" presId="urn:microsoft.com/office/officeart/2005/8/layout/orgChart1"/>
    <dgm:cxn modelId="{2D99F0C7-5CCD-4A3F-AC40-1AE3A5AEAB81}" type="presParOf" srcId="{C8F960D4-5D12-4766-9424-63279E3FB835}" destId="{3E7DEEC1-A63E-456D-85BA-1BAE46BA193E}" srcOrd="1" destOrd="0" presId="urn:microsoft.com/office/officeart/2005/8/layout/orgChart1"/>
    <dgm:cxn modelId="{85D683D1-40BC-42A0-9328-F5171836C265}" type="presParOf" srcId="{E26D82B2-4F43-4D1A-A4A7-C7E791962F61}" destId="{71DBA332-8BAF-474C-B7BF-631E16385FEE}" srcOrd="1" destOrd="0" presId="urn:microsoft.com/office/officeart/2005/8/layout/orgChart1"/>
    <dgm:cxn modelId="{CD33E21B-25DC-4B13-9BD5-BB44739742F5}" type="presParOf" srcId="{E26D82B2-4F43-4D1A-A4A7-C7E791962F61}" destId="{8F89E1FE-0A1C-4DC1-838F-2E49DFFA299A}" srcOrd="2" destOrd="0" presId="urn:microsoft.com/office/officeart/2005/8/layout/orgChart1"/>
    <dgm:cxn modelId="{7BC5DC8E-BCEB-413C-86CC-4765EC7F369A}" type="presParOf" srcId="{F9742D38-4E7B-46FB-A05A-2D294780176D}" destId="{4EC201D5-9E83-434E-BC1F-1504E765343F}" srcOrd="2" destOrd="0" presId="urn:microsoft.com/office/officeart/2005/8/layout/orgChart1"/>
    <dgm:cxn modelId="{BDACA5A0-2397-4F61-8049-09F90ACF71D3}" type="presParOf" srcId="{F9742D38-4E7B-46FB-A05A-2D294780176D}" destId="{24A947C7-F7DF-4459-BC8D-848C24890755}" srcOrd="3" destOrd="0" presId="urn:microsoft.com/office/officeart/2005/8/layout/orgChart1"/>
    <dgm:cxn modelId="{F7C20624-6877-4195-BF89-E7DD16A2A95C}" type="presParOf" srcId="{24A947C7-F7DF-4459-BC8D-848C24890755}" destId="{E8A468B2-A113-4E09-97D1-75F9DBDF0221}" srcOrd="0" destOrd="0" presId="urn:microsoft.com/office/officeart/2005/8/layout/orgChart1"/>
    <dgm:cxn modelId="{9B8E0C2B-560C-44CF-8DCA-FC0D0C22AF3B}" type="presParOf" srcId="{E8A468B2-A113-4E09-97D1-75F9DBDF0221}" destId="{F6D398DF-968C-45E8-89EF-DDCC81375B5B}" srcOrd="0" destOrd="0" presId="urn:microsoft.com/office/officeart/2005/8/layout/orgChart1"/>
    <dgm:cxn modelId="{0E8592DF-FC8E-47F7-BC81-8A5E4F2E9F67}" type="presParOf" srcId="{E8A468B2-A113-4E09-97D1-75F9DBDF0221}" destId="{0327A29E-459B-4185-8AA4-FA7C2B9D8EEA}" srcOrd="1" destOrd="0" presId="urn:microsoft.com/office/officeart/2005/8/layout/orgChart1"/>
    <dgm:cxn modelId="{8D5417B7-C1F3-4615-AFD3-7AC8192C3703}" type="presParOf" srcId="{24A947C7-F7DF-4459-BC8D-848C24890755}" destId="{8DC7327D-A06D-454D-9344-C0E35CD44D04}" srcOrd="1" destOrd="0" presId="urn:microsoft.com/office/officeart/2005/8/layout/orgChart1"/>
    <dgm:cxn modelId="{A08D3907-E7FF-4C9F-8EEC-1A6F2D0B61D2}" type="presParOf" srcId="{24A947C7-F7DF-4459-BC8D-848C24890755}" destId="{88BB5B50-3FB7-4984-ABEF-A0945059DE7C}" srcOrd="2" destOrd="0" presId="urn:microsoft.com/office/officeart/2005/8/layout/orgChart1"/>
    <dgm:cxn modelId="{F4A1ADAE-5875-403E-84F0-6E48DBA7E0C5}" type="presParOf" srcId="{F9742D38-4E7B-46FB-A05A-2D294780176D}" destId="{73763819-A2D2-45E4-AE9C-DBD0FD1771D5}" srcOrd="4" destOrd="0" presId="urn:microsoft.com/office/officeart/2005/8/layout/orgChart1"/>
    <dgm:cxn modelId="{EF84B47C-912F-48FD-9A35-CEF82768D4B9}" type="presParOf" srcId="{F9742D38-4E7B-46FB-A05A-2D294780176D}" destId="{1AE59AFC-34BD-4525-832F-AE3D8019B76E}" srcOrd="5" destOrd="0" presId="urn:microsoft.com/office/officeart/2005/8/layout/orgChart1"/>
    <dgm:cxn modelId="{DB3898B5-CCFD-46DA-A124-2809C761C2F7}" type="presParOf" srcId="{1AE59AFC-34BD-4525-832F-AE3D8019B76E}" destId="{E1FE1D0D-3B74-48D3-8B2A-65C0E04DB69E}" srcOrd="0" destOrd="0" presId="urn:microsoft.com/office/officeart/2005/8/layout/orgChart1"/>
    <dgm:cxn modelId="{0A55FF96-ADE0-49D2-8242-4DF7639176E3}" type="presParOf" srcId="{E1FE1D0D-3B74-48D3-8B2A-65C0E04DB69E}" destId="{2CA825C1-B7B8-4384-AF6F-532C0A7D835B}" srcOrd="0" destOrd="0" presId="urn:microsoft.com/office/officeart/2005/8/layout/orgChart1"/>
    <dgm:cxn modelId="{21EE293B-70CA-49B1-9506-9CAF7D13388B}" type="presParOf" srcId="{E1FE1D0D-3B74-48D3-8B2A-65C0E04DB69E}" destId="{C4A188E0-672E-4A68-9DD9-AC8989E6D813}" srcOrd="1" destOrd="0" presId="urn:microsoft.com/office/officeart/2005/8/layout/orgChart1"/>
    <dgm:cxn modelId="{D380940A-EB55-4307-907D-299B94E23C70}" type="presParOf" srcId="{1AE59AFC-34BD-4525-832F-AE3D8019B76E}" destId="{2A422274-24B7-44BA-A630-1D55DB73D64F}" srcOrd="1" destOrd="0" presId="urn:microsoft.com/office/officeart/2005/8/layout/orgChart1"/>
    <dgm:cxn modelId="{DDB2764E-0103-407E-8FA2-94704B2B4FD1}" type="presParOf" srcId="{1AE59AFC-34BD-4525-832F-AE3D8019B76E}" destId="{3E531027-B264-46DB-8F75-094BFF3F312D}" srcOrd="2" destOrd="0" presId="urn:microsoft.com/office/officeart/2005/8/layout/orgChart1"/>
    <dgm:cxn modelId="{B354C698-BE1F-476E-AA94-A2FCCFD0EAF3}" type="presParOf" srcId="{F9742D38-4E7B-46FB-A05A-2D294780176D}" destId="{16C70855-A029-4608-9D95-63BC0B68AB7C}" srcOrd="6" destOrd="0" presId="urn:microsoft.com/office/officeart/2005/8/layout/orgChart1"/>
    <dgm:cxn modelId="{D3311FDE-EE68-4779-A4C6-8E852584C0FA}" type="presParOf" srcId="{F9742D38-4E7B-46FB-A05A-2D294780176D}" destId="{BA525BF2-7623-4882-9097-47C2066F28E9}" srcOrd="7" destOrd="0" presId="urn:microsoft.com/office/officeart/2005/8/layout/orgChart1"/>
    <dgm:cxn modelId="{19BDE7E9-52FB-48F1-BCC6-3F56A2C9B376}" type="presParOf" srcId="{BA525BF2-7623-4882-9097-47C2066F28E9}" destId="{ADCC18FC-0016-4B2A-A02E-86BDB2CE1A94}" srcOrd="0" destOrd="0" presId="urn:microsoft.com/office/officeart/2005/8/layout/orgChart1"/>
    <dgm:cxn modelId="{36B89AA3-888A-4277-A7E3-8D5FE4B6866F}" type="presParOf" srcId="{ADCC18FC-0016-4B2A-A02E-86BDB2CE1A94}" destId="{C5665E60-B3F1-4095-B65A-F5E5D636BCE3}" srcOrd="0" destOrd="0" presId="urn:microsoft.com/office/officeart/2005/8/layout/orgChart1"/>
    <dgm:cxn modelId="{22A739B1-800B-4AE7-8B6F-248BE3C8EFF5}" type="presParOf" srcId="{ADCC18FC-0016-4B2A-A02E-86BDB2CE1A94}" destId="{CFACB0CF-7E18-4C20-98FB-8313EABC636B}" srcOrd="1" destOrd="0" presId="urn:microsoft.com/office/officeart/2005/8/layout/orgChart1"/>
    <dgm:cxn modelId="{918586CF-0387-41D7-8540-1F75C69C4774}" type="presParOf" srcId="{BA525BF2-7623-4882-9097-47C2066F28E9}" destId="{9A57ABD3-CC53-4FF9-B911-08AFEC501833}" srcOrd="1" destOrd="0" presId="urn:microsoft.com/office/officeart/2005/8/layout/orgChart1"/>
    <dgm:cxn modelId="{C1FDEBE5-FEF3-4F4D-88E8-F9B01F43354D}" type="presParOf" srcId="{BA525BF2-7623-4882-9097-47C2066F28E9}" destId="{39BEA857-8506-47C5-865F-C15A91435749}" srcOrd="2" destOrd="0" presId="urn:microsoft.com/office/officeart/2005/8/layout/orgChart1"/>
    <dgm:cxn modelId="{E9D219C1-8E70-4E27-B3EE-926D7F05EC3E}" type="presParOf" srcId="{F9742D38-4E7B-46FB-A05A-2D294780176D}" destId="{1BB6D279-718A-4339-83F6-15624B1E403C}" srcOrd="8" destOrd="0" presId="urn:microsoft.com/office/officeart/2005/8/layout/orgChart1"/>
    <dgm:cxn modelId="{F2E94290-42CA-402D-A7AE-5E30EE9E2E42}" type="presParOf" srcId="{F9742D38-4E7B-46FB-A05A-2D294780176D}" destId="{BB12766A-2D8B-4546-8636-3B69F6A51A7A}" srcOrd="9" destOrd="0" presId="urn:microsoft.com/office/officeart/2005/8/layout/orgChart1"/>
    <dgm:cxn modelId="{4C6ABD24-55A8-4C8E-87FE-27CC5EAE92A4}" type="presParOf" srcId="{BB12766A-2D8B-4546-8636-3B69F6A51A7A}" destId="{E14633C9-3356-4EC8-A249-A9FCFF61BAB4}" srcOrd="0" destOrd="0" presId="urn:microsoft.com/office/officeart/2005/8/layout/orgChart1"/>
    <dgm:cxn modelId="{1BE9E2D4-A7BD-4397-9EFC-8DD24FEF81C7}" type="presParOf" srcId="{E14633C9-3356-4EC8-A249-A9FCFF61BAB4}" destId="{6AF6CE9B-4B25-471A-B1FA-DC09A49258DC}" srcOrd="0" destOrd="0" presId="urn:microsoft.com/office/officeart/2005/8/layout/orgChart1"/>
    <dgm:cxn modelId="{66CFBE64-D7EA-469F-BBC4-D924B9F4C542}" type="presParOf" srcId="{E14633C9-3356-4EC8-A249-A9FCFF61BAB4}" destId="{69ABEA0C-5A4F-44B4-AA1F-99B91B6A23A9}" srcOrd="1" destOrd="0" presId="urn:microsoft.com/office/officeart/2005/8/layout/orgChart1"/>
    <dgm:cxn modelId="{1EF80A12-EED1-4C44-8CDE-C884BA392B0C}" type="presParOf" srcId="{BB12766A-2D8B-4546-8636-3B69F6A51A7A}" destId="{04F754D2-2562-4358-8331-9E9456336A14}" srcOrd="1" destOrd="0" presId="urn:microsoft.com/office/officeart/2005/8/layout/orgChart1"/>
    <dgm:cxn modelId="{A212F3D0-2737-451B-996C-912C49A390AD}" type="presParOf" srcId="{BB12766A-2D8B-4546-8636-3B69F6A51A7A}" destId="{542492D4-5EC8-45FF-9D6A-27C1CBCF75DB}" srcOrd="2" destOrd="0" presId="urn:microsoft.com/office/officeart/2005/8/layout/orgChart1"/>
    <dgm:cxn modelId="{AFDF73C8-73DC-4415-8F30-A79AAE431DBD}" type="presParOf" srcId="{F9742D38-4E7B-46FB-A05A-2D294780176D}" destId="{770F967A-52D4-4EAF-BD2C-A6D27A1AD4A0}" srcOrd="10" destOrd="0" presId="urn:microsoft.com/office/officeart/2005/8/layout/orgChart1"/>
    <dgm:cxn modelId="{051DCD1A-9C89-4649-8B49-A07D44AE93CE}" type="presParOf" srcId="{F9742D38-4E7B-46FB-A05A-2D294780176D}" destId="{1376FD40-70E7-4322-9F69-27DF32E6D301}" srcOrd="11" destOrd="0" presId="urn:microsoft.com/office/officeart/2005/8/layout/orgChart1"/>
    <dgm:cxn modelId="{5B390D88-8EED-4B37-80E0-208BFAB3E0CD}" type="presParOf" srcId="{1376FD40-70E7-4322-9F69-27DF32E6D301}" destId="{FEE4E28E-359F-45A7-970C-1D137AA8B7ED}" srcOrd="0" destOrd="0" presId="urn:microsoft.com/office/officeart/2005/8/layout/orgChart1"/>
    <dgm:cxn modelId="{98890A09-950F-4618-A2F9-C9F59E64066E}" type="presParOf" srcId="{FEE4E28E-359F-45A7-970C-1D137AA8B7ED}" destId="{BA489A30-E783-4DA6-94FA-A0AD3E238E92}" srcOrd="0" destOrd="0" presId="urn:microsoft.com/office/officeart/2005/8/layout/orgChart1"/>
    <dgm:cxn modelId="{0887E718-C363-4E52-B95A-EA71454E8183}" type="presParOf" srcId="{FEE4E28E-359F-45A7-970C-1D137AA8B7ED}" destId="{29496027-3AAB-44A9-AE2C-C6508EBA14D7}" srcOrd="1" destOrd="0" presId="urn:microsoft.com/office/officeart/2005/8/layout/orgChart1"/>
    <dgm:cxn modelId="{CD3E0EBE-0D71-4A0D-8221-F78CC76B8177}" type="presParOf" srcId="{1376FD40-70E7-4322-9F69-27DF32E6D301}" destId="{1924D9FB-76F3-49D7-89DB-299F4BBE46C2}" srcOrd="1" destOrd="0" presId="urn:microsoft.com/office/officeart/2005/8/layout/orgChart1"/>
    <dgm:cxn modelId="{06C67F34-3E07-4789-A495-B82777B23E94}" type="presParOf" srcId="{1376FD40-70E7-4322-9F69-27DF32E6D301}" destId="{C42CFC8B-31BA-442E-9D92-F92E779173A6}" srcOrd="2" destOrd="0" presId="urn:microsoft.com/office/officeart/2005/8/layout/orgChart1"/>
    <dgm:cxn modelId="{FA27617A-6FDE-4044-AF5B-DFDD6EFF0F89}" type="presParOf" srcId="{14EB6653-9988-44E9-91B8-AD9813EEFD37}" destId="{5F7403D7-2E31-4164-8E7E-49E632A2626A}" srcOrd="2" destOrd="0" presId="urn:microsoft.com/office/officeart/2005/8/layout/orgChart1"/>
    <dgm:cxn modelId="{15B7D623-954D-4EC5-A2DE-F50F71F57E35}" type="presParOf" srcId="{5F7403D7-2E31-4164-8E7E-49E632A2626A}" destId="{F864773E-73E8-4A9A-8116-4BB61CA72400}" srcOrd="0" destOrd="0" presId="urn:microsoft.com/office/officeart/2005/8/layout/orgChart1"/>
    <dgm:cxn modelId="{585AC1FB-3CAC-4D93-B38E-0FF3054E178B}" type="presParOf" srcId="{5F7403D7-2E31-4164-8E7E-49E632A2626A}" destId="{FAE7EFD4-1544-47BA-BAEB-740FFE97B77A}" srcOrd="1" destOrd="0" presId="urn:microsoft.com/office/officeart/2005/8/layout/orgChart1"/>
    <dgm:cxn modelId="{07B9BCDE-63E5-4B43-B9B7-1AF12505026D}" type="presParOf" srcId="{FAE7EFD4-1544-47BA-BAEB-740FFE97B77A}" destId="{98D2E9E9-32FB-4CA5-B09E-61587ADDE639}" srcOrd="0" destOrd="0" presId="urn:microsoft.com/office/officeart/2005/8/layout/orgChart1"/>
    <dgm:cxn modelId="{1D0F95E0-46D7-48D2-A008-377B81400A3D}" type="presParOf" srcId="{98D2E9E9-32FB-4CA5-B09E-61587ADDE639}" destId="{D4AACD94-7E43-4AD1-A490-D34488524894}" srcOrd="0" destOrd="0" presId="urn:microsoft.com/office/officeart/2005/8/layout/orgChart1"/>
    <dgm:cxn modelId="{435B9408-ABF0-4CE3-9437-809F7E2E132E}" type="presParOf" srcId="{98D2E9E9-32FB-4CA5-B09E-61587ADDE639}" destId="{8590A5DC-D467-4C90-A1E5-58F276FD900B}" srcOrd="1" destOrd="0" presId="urn:microsoft.com/office/officeart/2005/8/layout/orgChart1"/>
    <dgm:cxn modelId="{F54ECF94-6978-4D45-8BC2-4FAF61BD6B58}" type="presParOf" srcId="{FAE7EFD4-1544-47BA-BAEB-740FFE97B77A}" destId="{B359760E-E293-47D8-907B-548847F100FE}" srcOrd="1" destOrd="0" presId="urn:microsoft.com/office/officeart/2005/8/layout/orgChart1"/>
    <dgm:cxn modelId="{1F3659C9-945C-4CA7-8D4B-FACEDFC643B8}" type="presParOf" srcId="{FAE7EFD4-1544-47BA-BAEB-740FFE97B77A}" destId="{1C1A033E-3A74-47CB-B473-90D8C8448DC8}" srcOrd="2" destOrd="0" presId="urn:microsoft.com/office/officeart/2005/8/layout/orgChart1"/>
    <dgm:cxn modelId="{8AD88B01-DB11-4F5A-B65A-2AA656B22354}" type="presParOf" srcId="{5F7403D7-2E31-4164-8E7E-49E632A2626A}" destId="{9E092A1A-C1A8-4D79-9865-42A390A72373}" srcOrd="2" destOrd="0" presId="urn:microsoft.com/office/officeart/2005/8/layout/orgChart1"/>
    <dgm:cxn modelId="{E23108EB-B6AF-4EB9-B1F7-8DD9BF5F5688}" type="presParOf" srcId="{5F7403D7-2E31-4164-8E7E-49E632A2626A}" destId="{C39B45F6-0BF3-45C3-A175-1F2EBC579B89}" srcOrd="3" destOrd="0" presId="urn:microsoft.com/office/officeart/2005/8/layout/orgChart1"/>
    <dgm:cxn modelId="{D60385B7-3BF9-47F7-90B9-439E3CC62813}" type="presParOf" srcId="{C39B45F6-0BF3-45C3-A175-1F2EBC579B89}" destId="{99619DB0-7063-49BC-B944-9878BEA276AE}" srcOrd="0" destOrd="0" presId="urn:microsoft.com/office/officeart/2005/8/layout/orgChart1"/>
    <dgm:cxn modelId="{12651825-AB3E-412A-A47C-145BBDCDDE0C}" type="presParOf" srcId="{99619DB0-7063-49BC-B944-9878BEA276AE}" destId="{D7C5D75A-56A6-4E33-B12C-E84919605A17}" srcOrd="0" destOrd="0" presId="urn:microsoft.com/office/officeart/2005/8/layout/orgChart1"/>
    <dgm:cxn modelId="{BB81511A-4357-4C07-A027-D907D57E402C}" type="presParOf" srcId="{99619DB0-7063-49BC-B944-9878BEA276AE}" destId="{18BB44E8-D854-4505-824B-A483613BE437}" srcOrd="1" destOrd="0" presId="urn:microsoft.com/office/officeart/2005/8/layout/orgChart1"/>
    <dgm:cxn modelId="{38384DC4-8A1A-4A53-8FF8-A769816BABC3}" type="presParOf" srcId="{C39B45F6-0BF3-45C3-A175-1F2EBC579B89}" destId="{9F144E41-636F-4395-A2A1-2CE1E0FA8C84}" srcOrd="1" destOrd="0" presId="urn:microsoft.com/office/officeart/2005/8/layout/orgChart1"/>
    <dgm:cxn modelId="{AA65E072-0112-47F2-B599-8095E8113EB9}" type="presParOf" srcId="{C39B45F6-0BF3-45C3-A175-1F2EBC579B89}" destId="{57D8D10C-12F6-4F82-BC5A-3BA127F573E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DE9D53-CBE4-4D41-815C-449F41BC29D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0997E2-B8CA-4B04-BFD4-92EA8C32C523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Division Manager</a:t>
          </a:r>
        </a:p>
        <a:p>
          <a:r>
            <a:rPr lang="en-US" sz="450" dirty="0">
              <a:solidFill>
                <a:schemeClr val="tx1"/>
              </a:solidFill>
            </a:rPr>
            <a:t>KENT HAMMACK</a:t>
          </a:r>
        </a:p>
      </dgm:t>
    </dgm:pt>
    <dgm:pt modelId="{8C5F9393-B621-4C2F-B089-4B96614A1784}" type="parTrans" cxnId="{C8E32068-63C1-4917-BF02-5420B5B3C9F9}">
      <dgm:prSet/>
      <dgm:spPr/>
      <dgm:t>
        <a:bodyPr/>
        <a:lstStyle/>
        <a:p>
          <a:endParaRPr lang="en-US" sz="450"/>
        </a:p>
      </dgm:t>
    </dgm:pt>
    <dgm:pt modelId="{D1C4B3A5-4D30-417B-AB01-E646DCF83999}" type="sibTrans" cxnId="{C8E32068-63C1-4917-BF02-5420B5B3C9F9}">
      <dgm:prSet/>
      <dgm:spPr/>
      <dgm:t>
        <a:bodyPr/>
        <a:lstStyle/>
        <a:p>
          <a:endParaRPr lang="en-US" sz="450"/>
        </a:p>
      </dgm:t>
    </dgm:pt>
    <dgm:pt modelId="{A529A1CD-AC00-4F7F-ADF3-2F0DA4CBFF63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Maintenance and Operations Manager</a:t>
          </a:r>
        </a:p>
        <a:p>
          <a:r>
            <a:rPr lang="en-US" sz="450" dirty="0">
              <a:solidFill>
                <a:schemeClr val="tx1"/>
              </a:solidFill>
            </a:rPr>
            <a:t>MIKE BRISTOW</a:t>
          </a:r>
        </a:p>
      </dgm:t>
    </dgm:pt>
    <dgm:pt modelId="{1F3E81A3-D37E-4A11-A298-974A5957724F}" type="parTrans" cxnId="{D2022603-9580-4AA2-8E72-0785E6944734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6D477F3C-FCE1-4A10-850D-C6AFBA201F98}" type="sibTrans" cxnId="{D2022603-9580-4AA2-8E72-0785E6944734}">
      <dgm:prSet/>
      <dgm:spPr/>
      <dgm:t>
        <a:bodyPr/>
        <a:lstStyle/>
        <a:p>
          <a:endParaRPr lang="en-US" sz="450"/>
        </a:p>
      </dgm:t>
    </dgm:pt>
    <dgm:pt modelId="{FA6230AC-D578-499C-A395-9C24D30ECC54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Engineering Manager</a:t>
          </a:r>
        </a:p>
        <a:p>
          <a:r>
            <a:rPr lang="en-US" sz="450" dirty="0">
              <a:solidFill>
                <a:schemeClr val="tx1"/>
              </a:solidFill>
            </a:rPr>
            <a:t>JOEL DOLBECK</a:t>
          </a:r>
        </a:p>
      </dgm:t>
    </dgm:pt>
    <dgm:pt modelId="{ECA0EEE2-C567-411D-A1F9-69372697E111}" type="parTrans" cxnId="{E71DF050-2468-4319-B963-82906591084E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5A511A26-E624-46AF-843F-919F8CEE4DB3}" type="sibTrans" cxnId="{E71DF050-2468-4319-B963-82906591084E}">
      <dgm:prSet/>
      <dgm:spPr/>
      <dgm:t>
        <a:bodyPr/>
        <a:lstStyle/>
        <a:p>
          <a:endParaRPr lang="en-US" sz="450"/>
        </a:p>
      </dgm:t>
    </dgm:pt>
    <dgm:pt modelId="{E777CF73-652A-4A46-A715-D01B53435174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Property and Logistics Manager</a:t>
          </a:r>
        </a:p>
        <a:p>
          <a:r>
            <a:rPr lang="en-US" sz="450" dirty="0">
              <a:solidFill>
                <a:schemeClr val="tx1"/>
              </a:solidFill>
            </a:rPr>
            <a:t>CHRISTIAN WHALEN</a:t>
          </a:r>
        </a:p>
      </dgm:t>
    </dgm:pt>
    <dgm:pt modelId="{9284B3AD-FEA6-4176-9E6E-CA75BF4676D1}" type="parTrans" cxnId="{2F89A6A2-E52A-44E8-9195-68283A6D754D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3255B188-FBFB-4368-9724-EF4F21BEE4F9}" type="sibTrans" cxnId="{2F89A6A2-E52A-44E8-9195-68283A6D754D}">
      <dgm:prSet/>
      <dgm:spPr/>
      <dgm:t>
        <a:bodyPr/>
        <a:lstStyle/>
        <a:p>
          <a:endParaRPr lang="en-US" sz="450"/>
        </a:p>
      </dgm:t>
    </dgm:pt>
    <dgm:pt modelId="{68222960-D86D-4E38-A98A-67B1B814EE3C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Electrician</a:t>
          </a:r>
        </a:p>
        <a:p>
          <a:r>
            <a:rPr lang="en-US" sz="450" dirty="0">
              <a:solidFill>
                <a:schemeClr val="tx1"/>
              </a:solidFill>
            </a:rPr>
            <a:t>RAMEL HILL</a:t>
          </a:r>
        </a:p>
      </dgm:t>
    </dgm:pt>
    <dgm:pt modelId="{08B84C60-7CC0-4FC8-8BBD-D918555DF54A}" type="parTrans" cxnId="{8FE6DF29-DC67-479F-95C3-70094EAACEB0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A70706EA-1AC5-41F7-ACBD-0A3030EA65FC}" type="sibTrans" cxnId="{8FE6DF29-DC67-479F-95C3-70094EAACEB0}">
      <dgm:prSet/>
      <dgm:spPr/>
      <dgm:t>
        <a:bodyPr/>
        <a:lstStyle/>
        <a:p>
          <a:endParaRPr lang="en-US" sz="450"/>
        </a:p>
      </dgm:t>
    </dgm:pt>
    <dgm:pt modelId="{B3C6B1A4-858B-45F3-AF8D-B9512F26896A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Electrician</a:t>
          </a:r>
        </a:p>
        <a:p>
          <a:r>
            <a:rPr lang="en-US" sz="450" dirty="0">
              <a:solidFill>
                <a:schemeClr val="tx1"/>
              </a:solidFill>
            </a:rPr>
            <a:t>RAYMOND MOHAMED</a:t>
          </a:r>
        </a:p>
      </dgm:t>
    </dgm:pt>
    <dgm:pt modelId="{0FE8BF1D-381E-4531-A713-AC236133CADB}" type="parTrans" cxnId="{CE140B59-3ABC-486A-B650-06ECEA62679E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B54CB33-61A2-412C-8D2E-0C2CEE8B892E}" type="sibTrans" cxnId="{CE140B59-3ABC-486A-B650-06ECEA62679E}">
      <dgm:prSet/>
      <dgm:spPr/>
      <dgm:t>
        <a:bodyPr/>
        <a:lstStyle/>
        <a:p>
          <a:endParaRPr lang="en-US" sz="450"/>
        </a:p>
      </dgm:t>
    </dgm:pt>
    <dgm:pt modelId="{16B37FF4-FBEF-4E52-8DF6-C78D67694ACB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Electrical Coordinator</a:t>
          </a:r>
        </a:p>
        <a:p>
          <a:r>
            <a:rPr lang="en-US" sz="450" dirty="0">
              <a:solidFill>
                <a:schemeClr val="tx1"/>
              </a:solidFill>
            </a:rPr>
            <a:t>HOWARD DUNLAP</a:t>
          </a:r>
        </a:p>
      </dgm:t>
    </dgm:pt>
    <dgm:pt modelId="{F4F3E185-9DDD-43F6-BBF1-1605E587635D}" type="parTrans" cxnId="{45FD939E-A134-476B-AC18-0961168E7ED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2D29F792-7B36-4720-BC85-35C8630BF6ED}" type="sibTrans" cxnId="{45FD939E-A134-476B-AC18-0961168E7ED7}">
      <dgm:prSet/>
      <dgm:spPr/>
      <dgm:t>
        <a:bodyPr/>
        <a:lstStyle/>
        <a:p>
          <a:endParaRPr lang="en-US" sz="450"/>
        </a:p>
      </dgm:t>
    </dgm:pt>
    <dgm:pt modelId="{89E48D6F-6DAD-4914-AF0A-C7348920B3FA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Electrician</a:t>
          </a:r>
        </a:p>
        <a:p>
          <a:r>
            <a:rPr lang="en-US" sz="450" dirty="0">
              <a:solidFill>
                <a:schemeClr val="tx1"/>
              </a:solidFill>
            </a:rPr>
            <a:t>STEVEN HARDISTY</a:t>
          </a:r>
        </a:p>
      </dgm:t>
    </dgm:pt>
    <dgm:pt modelId="{C0D97826-5BBB-4706-B724-2149492A7DA7}" type="parTrans" cxnId="{E0993DC1-B71B-4A5A-B1A4-8D1FF415910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690F6003-B17A-4294-9BDB-12A404512B41}" type="sibTrans" cxnId="{E0993DC1-B71B-4A5A-B1A4-8D1FF4159107}">
      <dgm:prSet/>
      <dgm:spPr/>
      <dgm:t>
        <a:bodyPr/>
        <a:lstStyle/>
        <a:p>
          <a:endParaRPr lang="en-US" sz="450"/>
        </a:p>
      </dgm:t>
    </dgm:pt>
    <dgm:pt modelId="{5AB7DB63-587A-4F5C-944B-A64648C4C721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Delivery Driver</a:t>
          </a:r>
        </a:p>
        <a:p>
          <a:r>
            <a:rPr lang="en-US" sz="450" dirty="0">
              <a:solidFill>
                <a:schemeClr val="tx1"/>
              </a:solidFill>
            </a:rPr>
            <a:t>CF III</a:t>
          </a:r>
        </a:p>
      </dgm:t>
    </dgm:pt>
    <dgm:pt modelId="{225366E8-58FE-48E2-A4EE-A1229FAE9472}" type="parTrans" cxnId="{0961FC01-F73F-4C05-AF31-85A0333B223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81F99E48-B02A-46FC-BC47-5CE483790C25}" type="sibTrans" cxnId="{0961FC01-F73F-4C05-AF31-85A0333B2237}">
      <dgm:prSet/>
      <dgm:spPr/>
      <dgm:t>
        <a:bodyPr/>
        <a:lstStyle/>
        <a:p>
          <a:endParaRPr lang="en-US" sz="450"/>
        </a:p>
      </dgm:t>
    </dgm:pt>
    <dgm:pt modelId="{B2B0BCDA-BFC8-4B3A-9604-C5D0314815A0}" type="asst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Division Safety Officer</a:t>
          </a:r>
        </a:p>
        <a:p>
          <a:r>
            <a:rPr lang="en-US" sz="450" dirty="0">
              <a:solidFill>
                <a:schemeClr val="tx1"/>
              </a:solidFill>
            </a:rPr>
            <a:t>DAVID MAZARY</a:t>
          </a:r>
        </a:p>
      </dgm:t>
    </dgm:pt>
    <dgm:pt modelId="{F03A9C0F-4EF9-46A9-AAE2-9C53270B95D5}" type="parTrans" cxnId="{6E87DB74-1C27-48B2-91ED-72B93D3DA196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9A829821-D183-45DC-BDE9-4DBA72B4F12D}" type="sibTrans" cxnId="{6E87DB74-1C27-48B2-91ED-72B93D3DA196}">
      <dgm:prSet/>
      <dgm:spPr/>
      <dgm:t>
        <a:bodyPr/>
        <a:lstStyle/>
        <a:p>
          <a:endParaRPr lang="en-US" sz="450"/>
        </a:p>
      </dgm:t>
    </dgm:pt>
    <dgm:pt modelId="{56E7F07A-2F5D-4AF2-AD2F-E2DB1C4F9CB7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Stockroom Clerk</a:t>
          </a:r>
        </a:p>
        <a:p>
          <a:r>
            <a:rPr lang="en-US" sz="450" dirty="0">
              <a:solidFill>
                <a:schemeClr val="tx1"/>
              </a:solidFill>
            </a:rPr>
            <a:t>DONALD BROWN</a:t>
          </a:r>
        </a:p>
      </dgm:t>
    </dgm:pt>
    <dgm:pt modelId="{33BBF3BE-AD09-4D53-B2F0-601E31F1FB81}" type="parTrans" cxnId="{77869599-A405-4D2C-8F4E-F843EE88A65C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5C4D618-6163-4C32-9304-DFCF46A46C00}" type="sibTrans" cxnId="{77869599-A405-4D2C-8F4E-F843EE88A65C}">
      <dgm:prSet/>
      <dgm:spPr/>
      <dgm:t>
        <a:bodyPr/>
        <a:lstStyle/>
        <a:p>
          <a:endParaRPr lang="en-US" sz="450"/>
        </a:p>
      </dgm:t>
    </dgm:pt>
    <dgm:pt modelId="{FDE31733-4D7D-4E8C-94F5-4B9C3A65EA3F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Electrician</a:t>
          </a:r>
        </a:p>
        <a:p>
          <a:r>
            <a:rPr lang="en-US" sz="450" dirty="0">
              <a:solidFill>
                <a:schemeClr val="tx1"/>
              </a:solidFill>
            </a:rPr>
            <a:t>SHANE THORNE</a:t>
          </a:r>
        </a:p>
      </dgm:t>
    </dgm:pt>
    <dgm:pt modelId="{B6550878-2A08-44BE-A127-D5F099635F30}" type="parTrans" cxnId="{32879F02-CE84-4255-9069-208925BBBAC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6A3D688A-486F-48F1-9714-D161FC1FC3C5}" type="sibTrans" cxnId="{32879F02-CE84-4255-9069-208925BBBAC2}">
      <dgm:prSet/>
      <dgm:spPr/>
      <dgm:t>
        <a:bodyPr/>
        <a:lstStyle/>
        <a:p>
          <a:endParaRPr lang="en-US" sz="450"/>
        </a:p>
      </dgm:t>
    </dgm:pt>
    <dgm:pt modelId="{CF4FD427-C2D7-4620-8A91-388B8B3E6F82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Property Management Specialist</a:t>
          </a:r>
        </a:p>
        <a:p>
          <a:r>
            <a:rPr lang="en-US" sz="450" dirty="0">
              <a:solidFill>
                <a:schemeClr val="tx1"/>
              </a:solidFill>
            </a:rPr>
            <a:t>CLAYTON TYE</a:t>
          </a:r>
        </a:p>
      </dgm:t>
    </dgm:pt>
    <dgm:pt modelId="{C6F2A9FB-285C-4B8C-8086-5D7BD111B1A1}" type="parTrans" cxnId="{262AD3E9-CC39-4EEF-A54C-93BF891F68E1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F8E2A02E-5C0B-4720-A871-B1E30546FC0E}" type="sibTrans" cxnId="{262AD3E9-CC39-4EEF-A54C-93BF891F68E1}">
      <dgm:prSet/>
      <dgm:spPr/>
      <dgm:t>
        <a:bodyPr/>
        <a:lstStyle/>
        <a:p>
          <a:endParaRPr lang="en-US" sz="450"/>
        </a:p>
      </dgm:t>
    </dgm:pt>
    <dgm:pt modelId="{CB5FD223-75CF-46DA-823D-DA746D710025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Shipping / Receiving Clerk</a:t>
          </a:r>
        </a:p>
        <a:p>
          <a:r>
            <a:rPr lang="en-US" sz="450" dirty="0">
              <a:solidFill>
                <a:schemeClr val="tx1"/>
              </a:solidFill>
            </a:rPr>
            <a:t>AS II</a:t>
          </a:r>
        </a:p>
      </dgm:t>
    </dgm:pt>
    <dgm:pt modelId="{B26CFE3F-9118-4AA1-A700-86D832D91914}" type="parTrans" cxnId="{BE220E7B-5676-4BD2-AD45-985595FD68D1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1B3A0E61-01A5-4461-8169-52652304F736}" type="sibTrans" cxnId="{BE220E7B-5676-4BD2-AD45-985595FD68D1}">
      <dgm:prSet/>
      <dgm:spPr/>
      <dgm:t>
        <a:bodyPr/>
        <a:lstStyle/>
        <a:p>
          <a:endParaRPr lang="en-US" sz="450"/>
        </a:p>
      </dgm:t>
    </dgm:pt>
    <dgm:pt modelId="{988B7F41-C877-41AB-A2EA-EE5F89D55074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Civil Engineer</a:t>
          </a:r>
        </a:p>
        <a:p>
          <a:r>
            <a:rPr lang="en-US" sz="450" dirty="0">
              <a:solidFill>
                <a:schemeClr val="tx1"/>
              </a:solidFill>
            </a:rPr>
            <a:t>ANTONIO RISK</a:t>
          </a:r>
        </a:p>
      </dgm:t>
    </dgm:pt>
    <dgm:pt modelId="{DEC628F1-7BBA-4C11-B387-FF523106D72D}" type="parTrans" cxnId="{10EBBDB8-349D-4F49-B926-DB84FDC87BC4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6E2502D-34D8-42AE-A90F-AC616C99EEA3}" type="sibTrans" cxnId="{10EBBDB8-349D-4F49-B926-DB84FDC87BC4}">
      <dgm:prSet/>
      <dgm:spPr/>
      <dgm:t>
        <a:bodyPr/>
        <a:lstStyle/>
        <a:p>
          <a:endParaRPr lang="en-US" sz="450"/>
        </a:p>
      </dgm:t>
    </dgm:pt>
    <dgm:pt modelId="{3463B46E-090C-4A01-893D-8F2278460B50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Structural Systems Manager</a:t>
          </a:r>
        </a:p>
        <a:p>
          <a:r>
            <a:rPr lang="en-US" sz="450" dirty="0">
              <a:solidFill>
                <a:schemeClr val="tx1"/>
              </a:solidFill>
            </a:rPr>
            <a:t>SURESH CHANDRA</a:t>
          </a:r>
        </a:p>
      </dgm:t>
    </dgm:pt>
    <dgm:pt modelId="{FEAD8798-5072-4765-BA27-456AA0166B33}" type="parTrans" cxnId="{721FA754-B05A-4A2E-B886-D4B69669BD48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0BB6EC12-16A3-4DBD-8178-F406200DF476}" type="sibTrans" cxnId="{721FA754-B05A-4A2E-B886-D4B69669BD48}">
      <dgm:prSet/>
      <dgm:spPr/>
      <dgm:t>
        <a:bodyPr/>
        <a:lstStyle/>
        <a:p>
          <a:endParaRPr lang="en-US" sz="450"/>
        </a:p>
      </dgm:t>
    </dgm:pt>
    <dgm:pt modelId="{757E28AA-D730-4EB3-B6B4-A81DE0289EF9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Architect</a:t>
          </a:r>
        </a:p>
        <a:p>
          <a:r>
            <a:rPr lang="en-US" sz="450" dirty="0">
              <a:solidFill>
                <a:schemeClr val="tx1"/>
              </a:solidFill>
            </a:rPr>
            <a:t>CHRISTINE SNETTER</a:t>
          </a:r>
        </a:p>
      </dgm:t>
    </dgm:pt>
    <dgm:pt modelId="{FA122F00-A56E-4443-AEA3-5C5DCF2153ED}" type="parTrans" cxnId="{3A947718-7121-4F39-888F-9CB388AAA324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D08A6F3E-6260-4E28-9E1E-BCFF37D2B0F6}" type="sibTrans" cxnId="{3A947718-7121-4F39-888F-9CB388AAA324}">
      <dgm:prSet/>
      <dgm:spPr/>
      <dgm:t>
        <a:bodyPr/>
        <a:lstStyle/>
        <a:p>
          <a:endParaRPr lang="en-US" sz="450"/>
        </a:p>
      </dgm:t>
    </dgm:pt>
    <dgm:pt modelId="{BE61FF5A-03DC-4755-ACC1-9B7CADE91754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General Maintenance Technician</a:t>
          </a:r>
        </a:p>
        <a:p>
          <a:r>
            <a:rPr lang="en-US" sz="450" dirty="0">
              <a:solidFill>
                <a:schemeClr val="tx1"/>
              </a:solidFill>
            </a:rPr>
            <a:t>TODD JONES</a:t>
          </a:r>
        </a:p>
      </dgm:t>
    </dgm:pt>
    <dgm:pt modelId="{83F4B6B2-05E3-4273-AB0B-86BEF59817F8}" type="parTrans" cxnId="{1C9EA8D9-288A-470F-943F-8D6E3359B96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1E1DDBF7-FC07-4C33-B6B2-E9288EC505C0}" type="sibTrans" cxnId="{1C9EA8D9-288A-470F-943F-8D6E3359B962}">
      <dgm:prSet/>
      <dgm:spPr/>
      <dgm:t>
        <a:bodyPr/>
        <a:lstStyle/>
        <a:p>
          <a:endParaRPr lang="en-US" sz="450"/>
        </a:p>
      </dgm:t>
    </dgm:pt>
    <dgm:pt modelId="{7A468201-9FA6-4056-8D8F-7A1A97DDCFC0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General Maintenance Technician </a:t>
          </a:r>
        </a:p>
        <a:p>
          <a:r>
            <a:rPr lang="en-US" sz="450" dirty="0">
              <a:solidFill>
                <a:schemeClr val="tx1"/>
              </a:solidFill>
            </a:rPr>
            <a:t>AL PORTO</a:t>
          </a:r>
        </a:p>
      </dgm:t>
    </dgm:pt>
    <dgm:pt modelId="{DCAFA2D1-1831-48C1-8796-7798B779BB1B}" type="parTrans" cxnId="{7999A799-1922-497C-8933-4BBDC8A29256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A44C584-CA8F-4BB4-886B-7187BD7F8284}" type="sibTrans" cxnId="{7999A799-1922-497C-8933-4BBDC8A29256}">
      <dgm:prSet/>
      <dgm:spPr/>
      <dgm:t>
        <a:bodyPr/>
        <a:lstStyle/>
        <a:p>
          <a:endParaRPr lang="en-US" sz="450"/>
        </a:p>
      </dgm:t>
    </dgm:pt>
    <dgm:pt modelId="{3AD91BF9-30D7-4FAC-83D2-8831E05AD341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Fire Protection Program Manager</a:t>
          </a:r>
        </a:p>
        <a:p>
          <a:r>
            <a:rPr lang="en-US" sz="450">
              <a:solidFill>
                <a:schemeClr val="tx1"/>
              </a:solidFill>
            </a:rPr>
            <a:t>TBD</a:t>
          </a:r>
          <a:endParaRPr lang="en-US" sz="450" dirty="0">
            <a:solidFill>
              <a:schemeClr val="tx1"/>
            </a:solidFill>
          </a:endParaRPr>
        </a:p>
      </dgm:t>
    </dgm:pt>
    <dgm:pt modelId="{7BF62DAB-5668-447A-8704-62E7BB2A66D7}" type="parTrans" cxnId="{7C59556E-C30A-47AD-9E72-E5F3062FCC1A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021762C-C89C-4FE3-9123-3747AD55E6E4}" type="sibTrans" cxnId="{7C59556E-C30A-47AD-9E72-E5F3062FCC1A}">
      <dgm:prSet/>
      <dgm:spPr/>
      <dgm:t>
        <a:bodyPr/>
        <a:lstStyle/>
        <a:p>
          <a:endParaRPr lang="en-US" sz="450"/>
        </a:p>
      </dgm:t>
    </dgm:pt>
    <dgm:pt modelId="{C4270C25-1110-4F56-B02D-AD71D623017C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Fire Suppression Technician</a:t>
          </a:r>
        </a:p>
        <a:p>
          <a:r>
            <a:rPr lang="en-US" sz="450" dirty="0">
              <a:solidFill>
                <a:schemeClr val="tx1"/>
              </a:solidFill>
            </a:rPr>
            <a:t>ROBERT MYLES</a:t>
          </a:r>
        </a:p>
      </dgm:t>
    </dgm:pt>
    <dgm:pt modelId="{267D124B-2319-4A88-9CE5-25225E4B6A63}" type="parTrans" cxnId="{835E26DB-69A0-4ADB-9671-04DE96C5BB54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66FC2068-BCC2-41F7-B30B-70322B165B24}" type="sibTrans" cxnId="{835E26DB-69A0-4ADB-9671-04DE96C5BB54}">
      <dgm:prSet/>
      <dgm:spPr/>
      <dgm:t>
        <a:bodyPr/>
        <a:lstStyle/>
        <a:p>
          <a:endParaRPr lang="en-US" sz="450"/>
        </a:p>
      </dgm:t>
    </dgm:pt>
    <dgm:pt modelId="{A1684169-65DC-4E41-9BA7-B61DE250B128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Fire Detection Technician</a:t>
          </a:r>
        </a:p>
        <a:p>
          <a:r>
            <a:rPr lang="en-US" sz="450" dirty="0">
              <a:solidFill>
                <a:schemeClr val="tx1"/>
              </a:solidFill>
            </a:rPr>
            <a:t>LEE JOHNSON</a:t>
          </a:r>
        </a:p>
      </dgm:t>
    </dgm:pt>
    <dgm:pt modelId="{8A125E02-18FB-450A-9DBA-1CE27064E625}" type="parTrans" cxnId="{71658C28-3F2A-4B30-AD55-55FB1E95E670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B0CBD06D-DBAE-4106-8063-0E71AE744F31}" type="sibTrans" cxnId="{71658C28-3F2A-4B30-AD55-55FB1E95E670}">
      <dgm:prSet/>
      <dgm:spPr/>
      <dgm:t>
        <a:bodyPr/>
        <a:lstStyle/>
        <a:p>
          <a:endParaRPr lang="en-US" sz="450"/>
        </a:p>
      </dgm:t>
    </dgm:pt>
    <dgm:pt modelId="{E7FC840D-E51C-4E8A-B223-C58C95D015C4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Security Manager</a:t>
          </a:r>
        </a:p>
        <a:p>
          <a:r>
            <a:rPr lang="en-US" sz="450">
              <a:solidFill>
                <a:schemeClr val="tx1"/>
              </a:solidFill>
            </a:rPr>
            <a:t>SA III</a:t>
          </a:r>
          <a:endParaRPr lang="en-US" sz="450" dirty="0">
            <a:solidFill>
              <a:schemeClr val="tx1"/>
            </a:solidFill>
          </a:endParaRPr>
        </a:p>
      </dgm:t>
    </dgm:pt>
    <dgm:pt modelId="{3D617D0A-27B2-4F4C-AA38-24A7DC9DDC35}" type="parTrans" cxnId="{A5CA93CF-CF8C-4B39-BDBB-3F74D4161BF5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8205491E-03C2-4563-AE4C-21071008493C}" type="sibTrans" cxnId="{A5CA93CF-CF8C-4B39-BDBB-3F74D4161BF5}">
      <dgm:prSet/>
      <dgm:spPr/>
      <dgm:t>
        <a:bodyPr/>
        <a:lstStyle/>
        <a:p>
          <a:endParaRPr lang="en-US" sz="450"/>
        </a:p>
      </dgm:t>
    </dgm:pt>
    <dgm:pt modelId="{B02BEDC8-ECF0-41F1-8AC2-1447C4DA12CC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Site Security Compliance Supervisor</a:t>
          </a:r>
        </a:p>
        <a:p>
          <a:r>
            <a:rPr lang="en-US" sz="450" dirty="0">
              <a:solidFill>
                <a:schemeClr val="tx1"/>
              </a:solidFill>
            </a:rPr>
            <a:t>MELANIE HAYES</a:t>
          </a:r>
        </a:p>
      </dgm:t>
    </dgm:pt>
    <dgm:pt modelId="{C489FCDD-B402-47FF-A705-4E4A2860C1C5}" type="parTrans" cxnId="{AC4B1727-40F9-43BB-B405-47BE971DBDF8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6F1DFB09-FC36-42B8-8211-8F865D2163EA}" type="sibTrans" cxnId="{AC4B1727-40F9-43BB-B405-47BE971DBDF8}">
      <dgm:prSet/>
      <dgm:spPr/>
      <dgm:t>
        <a:bodyPr/>
        <a:lstStyle/>
        <a:p>
          <a:endParaRPr lang="en-US" sz="450"/>
        </a:p>
      </dgm:t>
    </dgm:pt>
    <dgm:pt modelId="{EF3848E3-9DF3-46FF-99E7-8E9AD6C3705B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Administrative Support</a:t>
          </a:r>
        </a:p>
        <a:p>
          <a:r>
            <a:rPr lang="en-US" sz="450" dirty="0">
              <a:solidFill>
                <a:schemeClr val="tx1"/>
              </a:solidFill>
            </a:rPr>
            <a:t>CHRISTINE MCBRIDE</a:t>
          </a:r>
        </a:p>
      </dgm:t>
    </dgm:pt>
    <dgm:pt modelId="{91D2A367-7732-426D-ACAD-0A717EABF892}" type="parTrans" cxnId="{82A8D126-813B-4E1B-A946-AEA14058105A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F0867B37-F4C5-4DA8-A4EF-AAA55E2372F9}" type="sibTrans" cxnId="{82A8D126-813B-4E1B-A946-AEA14058105A}">
      <dgm:prSet/>
      <dgm:spPr/>
      <dgm:t>
        <a:bodyPr/>
        <a:lstStyle/>
        <a:p>
          <a:endParaRPr lang="en-US" sz="450"/>
        </a:p>
      </dgm:t>
    </dgm:pt>
    <dgm:pt modelId="{7440005F-A14A-4C14-9E64-83409A3BFCD5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Fire Protection Technician</a:t>
          </a:r>
        </a:p>
        <a:p>
          <a:r>
            <a:rPr lang="en-US" sz="450" dirty="0">
              <a:solidFill>
                <a:schemeClr val="tx1"/>
              </a:solidFill>
            </a:rPr>
            <a:t>MARTHA EAKINS</a:t>
          </a:r>
        </a:p>
      </dgm:t>
    </dgm:pt>
    <dgm:pt modelId="{9D9B02C0-7CA1-44B1-90FE-57197EC3DBAD}" type="parTrans" cxnId="{EF6D0B59-9486-471F-B1A8-F1929612D830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E452606B-543E-49F6-B60D-521A32352619}" type="sibTrans" cxnId="{EF6D0B59-9486-471F-B1A8-F1929612D830}">
      <dgm:prSet/>
      <dgm:spPr/>
      <dgm:t>
        <a:bodyPr/>
        <a:lstStyle/>
        <a:p>
          <a:endParaRPr lang="en-US" sz="450"/>
        </a:p>
      </dgm:t>
    </dgm:pt>
    <dgm:pt modelId="{A985A9A3-4D0E-4D4A-A0D4-8C0EC5161141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Coordinator</a:t>
          </a:r>
        </a:p>
        <a:p>
          <a:r>
            <a:rPr lang="en-US" sz="450" dirty="0">
              <a:solidFill>
                <a:schemeClr val="tx1"/>
              </a:solidFill>
            </a:rPr>
            <a:t>MIKE SPROUSE</a:t>
          </a:r>
        </a:p>
      </dgm:t>
    </dgm:pt>
    <dgm:pt modelId="{BF53EB90-01FE-4B00-A753-41D4A067AC21}" type="parTrans" cxnId="{8D897CDC-14D4-499E-8337-BBD0F4499FDD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9C8D95B4-DFCE-45DF-8F81-3D5140E66FFD}" type="sibTrans" cxnId="{8D897CDC-14D4-499E-8337-BBD0F4499FDD}">
      <dgm:prSet/>
      <dgm:spPr/>
      <dgm:t>
        <a:bodyPr/>
        <a:lstStyle/>
        <a:p>
          <a:endParaRPr lang="en-US" sz="450"/>
        </a:p>
      </dgm:t>
    </dgm:pt>
    <dgm:pt modelId="{3A93A287-9C51-4D3A-BFB4-77BF3DC7F741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General Maintenance Coordinator</a:t>
          </a:r>
        </a:p>
        <a:p>
          <a:r>
            <a:rPr lang="en-US" sz="450" dirty="0">
              <a:solidFill>
                <a:schemeClr val="tx1"/>
              </a:solidFill>
            </a:rPr>
            <a:t>JEFF BEATTIE</a:t>
          </a:r>
        </a:p>
      </dgm:t>
    </dgm:pt>
    <dgm:pt modelId="{5C8D443D-1156-4B6F-A095-32517B12CE1C}" type="parTrans" cxnId="{66504EE5-1BD9-4003-B8B1-EA33E8C4B566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9C68FB6-04A1-4D8D-BA62-5F234ABD73E3}" type="sibTrans" cxnId="{66504EE5-1BD9-4003-B8B1-EA33E8C4B566}">
      <dgm:prSet/>
      <dgm:spPr/>
      <dgm:t>
        <a:bodyPr/>
        <a:lstStyle/>
        <a:p>
          <a:endParaRPr lang="en-US" sz="450"/>
        </a:p>
      </dgm:t>
    </dgm:pt>
    <dgm:pt modelId="{8B6DFC68-B405-4C76-9D60-A8D5E73569C9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General Maintenance Technician</a:t>
          </a:r>
        </a:p>
        <a:p>
          <a:r>
            <a:rPr lang="en-US" sz="450" dirty="0">
              <a:solidFill>
                <a:schemeClr val="tx1"/>
              </a:solidFill>
            </a:rPr>
            <a:t>TONYA SEELEY</a:t>
          </a:r>
        </a:p>
      </dgm:t>
    </dgm:pt>
    <dgm:pt modelId="{3C47493E-3858-42FD-AE6A-B53A7151E0E5}" type="parTrans" cxnId="{77739F19-2D11-46E4-A501-C343ABB0046D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688AA75-96B2-4474-B350-C20009A37CA6}" type="sibTrans" cxnId="{77739F19-2D11-46E4-A501-C343ABB0046D}">
      <dgm:prSet/>
      <dgm:spPr/>
      <dgm:t>
        <a:bodyPr/>
        <a:lstStyle/>
        <a:p>
          <a:endParaRPr lang="en-US" sz="450"/>
        </a:p>
      </dgm:t>
    </dgm:pt>
    <dgm:pt modelId="{BE34C9AF-2608-40EF-BD6A-3EEB10A84E5E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General Maintenance Technician</a:t>
          </a:r>
        </a:p>
        <a:p>
          <a:r>
            <a:rPr lang="en-US" sz="450" dirty="0">
              <a:solidFill>
                <a:schemeClr val="tx1"/>
              </a:solidFill>
            </a:rPr>
            <a:t>ST II</a:t>
          </a:r>
        </a:p>
      </dgm:t>
    </dgm:pt>
    <dgm:pt modelId="{9ACF9934-AE1B-4354-92D9-6AB7A4A74839}" type="parTrans" cxnId="{B7CC5F70-CB0F-4D03-8426-199A73EEAEA0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F6CC9113-60B7-4CE8-8578-708E1A31B3C7}" type="sibTrans" cxnId="{B7CC5F70-CB0F-4D03-8426-199A73EEAEA0}">
      <dgm:prSet/>
      <dgm:spPr/>
      <dgm:t>
        <a:bodyPr/>
        <a:lstStyle/>
        <a:p>
          <a:endParaRPr lang="en-US" sz="450"/>
        </a:p>
      </dgm:t>
    </dgm:pt>
    <dgm:pt modelId="{F5A38914-9176-4026-8EAF-855763698691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Master HVAC Technician</a:t>
          </a:r>
        </a:p>
        <a:p>
          <a:r>
            <a:rPr lang="en-US" sz="450" dirty="0">
              <a:solidFill>
                <a:schemeClr val="tx1"/>
              </a:solidFill>
            </a:rPr>
            <a:t>TD III</a:t>
          </a:r>
        </a:p>
      </dgm:t>
    </dgm:pt>
    <dgm:pt modelId="{D3D71F62-A5CD-4C79-BEE8-FCF758942765}" type="parTrans" cxnId="{A513BFC1-8735-4A2A-9E32-E88DC79074E6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1CAFAA81-6FAF-414F-8019-A8BA164A957D}" type="sibTrans" cxnId="{A513BFC1-8735-4A2A-9E32-E88DC79074E6}">
      <dgm:prSet/>
      <dgm:spPr/>
      <dgm:t>
        <a:bodyPr/>
        <a:lstStyle/>
        <a:p>
          <a:endParaRPr lang="en-US" sz="450"/>
        </a:p>
      </dgm:t>
    </dgm:pt>
    <dgm:pt modelId="{A8C2AE27-D77A-48B9-B26E-76377C77EFF9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MICHAEL LEVEILLE</a:t>
          </a:r>
        </a:p>
      </dgm:t>
    </dgm:pt>
    <dgm:pt modelId="{525F8258-7215-4494-8343-3DEC039FA4F1}" type="parTrans" cxnId="{3045EF76-200D-46AB-958C-5BAA198DC89C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0AC0C9FF-B31E-48BA-AB1F-4E36BA3209C1}" type="sibTrans" cxnId="{3045EF76-200D-46AB-958C-5BAA198DC89C}">
      <dgm:prSet/>
      <dgm:spPr/>
      <dgm:t>
        <a:bodyPr/>
        <a:lstStyle/>
        <a:p>
          <a:endParaRPr lang="en-US" sz="450"/>
        </a:p>
      </dgm:t>
    </dgm:pt>
    <dgm:pt modelId="{CDB98727-87E3-4C19-AD0B-6B8B350F8E08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Controls Technician</a:t>
          </a:r>
        </a:p>
        <a:p>
          <a:r>
            <a:rPr lang="en-US" sz="450" dirty="0">
              <a:solidFill>
                <a:schemeClr val="tx1"/>
              </a:solidFill>
            </a:rPr>
            <a:t>ERIC MCDONALD</a:t>
          </a:r>
        </a:p>
      </dgm:t>
    </dgm:pt>
    <dgm:pt modelId="{8D7DFFAF-C5D4-47D2-820B-111167B7A91C}" type="parTrans" cxnId="{42DAB31A-0961-4B3C-927F-12AF2EBFFA16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218C6DF1-1EEA-4464-A484-D8AF83632A7D}" type="sibTrans" cxnId="{42DAB31A-0961-4B3C-927F-12AF2EBFFA16}">
      <dgm:prSet/>
      <dgm:spPr/>
      <dgm:t>
        <a:bodyPr/>
        <a:lstStyle/>
        <a:p>
          <a:endParaRPr lang="en-US" sz="450"/>
        </a:p>
      </dgm:t>
    </dgm:pt>
    <dgm:pt modelId="{93B90F7E-3EB8-4F2A-BE24-2B66C7E9F8BC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TD II</a:t>
          </a:r>
        </a:p>
      </dgm:t>
    </dgm:pt>
    <dgm:pt modelId="{42BEBF50-299C-442C-AA7F-8F6A74ECB7F6}" type="parTrans" cxnId="{48DD2B53-43BC-4ED1-9FDF-B5F2365D973C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7AB1F105-F3CD-4264-85CE-C93915B05081}" type="sibTrans" cxnId="{48DD2B53-43BC-4ED1-9FDF-B5F2365D973C}">
      <dgm:prSet/>
      <dgm:spPr/>
      <dgm:t>
        <a:bodyPr/>
        <a:lstStyle/>
        <a:p>
          <a:endParaRPr lang="en-US" sz="450"/>
        </a:p>
      </dgm:t>
    </dgm:pt>
    <dgm:pt modelId="{6A62D6BF-99D1-4A89-B4CB-E8E108659626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TD II</a:t>
          </a:r>
        </a:p>
      </dgm:t>
    </dgm:pt>
    <dgm:pt modelId="{62104A1D-F934-4187-8635-B4C1A5391D95}" type="parTrans" cxnId="{B63BE93D-A07A-495A-BCCC-47FBA9BD4700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DB74155F-3DAA-4D71-8156-5CCBD79A1170}" type="sibTrans" cxnId="{B63BE93D-A07A-495A-BCCC-47FBA9BD4700}">
      <dgm:prSet/>
      <dgm:spPr/>
      <dgm:t>
        <a:bodyPr/>
        <a:lstStyle/>
        <a:p>
          <a:endParaRPr lang="en-US" sz="450"/>
        </a:p>
      </dgm:t>
    </dgm:pt>
    <dgm:pt modelId="{3DD8ECEB-5987-4594-949A-5D5CF10DD0F3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Architect</a:t>
          </a:r>
        </a:p>
        <a:p>
          <a:r>
            <a:rPr lang="en-US" sz="450" dirty="0">
              <a:solidFill>
                <a:schemeClr val="tx1"/>
              </a:solidFill>
            </a:rPr>
            <a:t>SE I / SE II</a:t>
          </a:r>
        </a:p>
      </dgm:t>
    </dgm:pt>
    <dgm:pt modelId="{551ED2F8-D528-4E41-83AE-FA1BDE559297}" type="parTrans" cxnId="{E0E28D49-E22F-42AC-AC22-AFDC8B309A98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921D513F-B7DB-44AE-8898-C69E7D48E945}" type="sibTrans" cxnId="{E0E28D49-E22F-42AC-AC22-AFDC8B309A98}">
      <dgm:prSet/>
      <dgm:spPr/>
      <dgm:t>
        <a:bodyPr/>
        <a:lstStyle/>
        <a:p>
          <a:endParaRPr lang="en-US" sz="450"/>
        </a:p>
      </dgm:t>
    </dgm:pt>
    <dgm:pt modelId="{391AD0E0-BDFD-40F6-942D-40EEC55EDE21}" type="asst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Division Administrator</a:t>
          </a:r>
        </a:p>
        <a:p>
          <a:r>
            <a:rPr lang="en-US" sz="450" dirty="0">
              <a:solidFill>
                <a:schemeClr val="tx1"/>
              </a:solidFill>
            </a:rPr>
            <a:t>JESSICA ADAMS</a:t>
          </a:r>
        </a:p>
      </dgm:t>
    </dgm:pt>
    <dgm:pt modelId="{7E0B41B4-6550-41D9-A2B0-319C10547B61}" type="parTrans" cxnId="{8C456571-132D-4925-8332-D1A3F66A5C8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362E2EA5-F86A-4D71-8BEB-358AE058E918}" type="sibTrans" cxnId="{8C456571-132D-4925-8332-D1A3F66A5C82}">
      <dgm:prSet/>
      <dgm:spPr/>
      <dgm:t>
        <a:bodyPr/>
        <a:lstStyle/>
        <a:p>
          <a:endParaRPr lang="en-US" sz="450"/>
        </a:p>
      </dgm:t>
    </dgm:pt>
    <dgm:pt modelId="{839825B0-A221-4D08-8D4E-96C33B9207F6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Conventional Facility Project Manager</a:t>
          </a:r>
        </a:p>
        <a:p>
          <a:pPr rtl="0"/>
          <a:r>
            <a:rPr lang="en-US" sz="450" dirty="0">
              <a:solidFill>
                <a:schemeClr val="tx1"/>
              </a:solidFill>
            </a:rPr>
            <a:t>BRIAN HILL</a:t>
          </a:r>
        </a:p>
      </dgm:t>
    </dgm:pt>
    <dgm:pt modelId="{FB986840-1DB3-4A13-8948-FC48FB2B264E}" type="parTrans" cxnId="{0DD436CF-B4C1-486C-9253-DAE22049BEB8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97D63877-8165-407F-9830-DD6E5AB0A12B}" type="sibTrans" cxnId="{0DD436CF-B4C1-486C-9253-DAE22049BEB8}">
      <dgm:prSet/>
      <dgm:spPr/>
      <dgm:t>
        <a:bodyPr/>
        <a:lstStyle/>
        <a:p>
          <a:endParaRPr lang="en-US" sz="450"/>
        </a:p>
      </dgm:t>
    </dgm:pt>
    <dgm:pt modelId="{E6EE7498-0B25-43BD-B0D8-3FBC7B2334B1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Project Manager</a:t>
          </a:r>
        </a:p>
        <a:p>
          <a:r>
            <a:rPr lang="en-US" sz="450" dirty="0">
              <a:solidFill>
                <a:schemeClr val="tx1"/>
              </a:solidFill>
            </a:rPr>
            <a:t>SCOTT BENTIVEGNA</a:t>
          </a:r>
        </a:p>
      </dgm:t>
    </dgm:pt>
    <dgm:pt modelId="{DE84C575-AF0E-4B22-BCC8-6F48E2D97C18}" type="parTrans" cxnId="{D0D938C1-FC43-47F2-93F3-2576BF8034E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0B1BB384-9BB3-4847-93C7-E0E3A0E0868C}" type="sibTrans" cxnId="{D0D938C1-FC43-47F2-93F3-2576BF8034E7}">
      <dgm:prSet/>
      <dgm:spPr/>
      <dgm:t>
        <a:bodyPr/>
        <a:lstStyle/>
        <a:p>
          <a:endParaRPr lang="en-US" sz="450"/>
        </a:p>
      </dgm:t>
    </dgm:pt>
    <dgm:pt modelId="{2E809F79-6E02-4DAC-999A-C10D5C6759BF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Project Manager</a:t>
          </a:r>
        </a:p>
        <a:p>
          <a:r>
            <a:rPr lang="en-US" sz="450" dirty="0">
              <a:solidFill>
                <a:schemeClr val="tx1"/>
              </a:solidFill>
            </a:rPr>
            <a:t>CORRY SMITH</a:t>
          </a:r>
        </a:p>
      </dgm:t>
    </dgm:pt>
    <dgm:pt modelId="{B367196B-9061-4A39-A0EA-99750C59F093}" type="parTrans" cxnId="{8AB4EF2E-DCA7-4E58-B3EB-70483EB3364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2A184608-ADDD-4357-99AE-1460C6F6D7A1}" type="sibTrans" cxnId="{8AB4EF2E-DCA7-4E58-B3EB-70483EB33647}">
      <dgm:prSet/>
      <dgm:spPr/>
      <dgm:t>
        <a:bodyPr/>
        <a:lstStyle/>
        <a:p>
          <a:endParaRPr lang="en-US" sz="450"/>
        </a:p>
      </dgm:t>
    </dgm:pt>
    <dgm:pt modelId="{5C44159B-4FED-47F3-BD0A-88D822DFCC9B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Project Engineer</a:t>
          </a:r>
        </a:p>
        <a:p>
          <a:r>
            <a:rPr lang="en-US" sz="450" dirty="0">
              <a:solidFill>
                <a:schemeClr val="tx1"/>
              </a:solidFill>
            </a:rPr>
            <a:t>TOM RENZO</a:t>
          </a:r>
        </a:p>
      </dgm:t>
    </dgm:pt>
    <dgm:pt modelId="{77B87C42-6E3F-4CC8-9122-F67B3D584E76}" type="parTrans" cxnId="{1D90F700-AED3-4AAD-A8C3-DF61A302A27B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8DDD7E11-040A-45FB-B777-05B7ACF195FD}" type="sibTrans" cxnId="{1D90F700-AED3-4AAD-A8C3-DF61A302A27B}">
      <dgm:prSet/>
      <dgm:spPr/>
      <dgm:t>
        <a:bodyPr/>
        <a:lstStyle/>
        <a:p>
          <a:endParaRPr lang="en-US" sz="450"/>
        </a:p>
      </dgm:t>
    </dgm:pt>
    <dgm:pt modelId="{F33B7489-50EB-407B-AE28-0902605B20FC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Project Engineer</a:t>
          </a:r>
        </a:p>
        <a:p>
          <a:r>
            <a:rPr lang="en-US" sz="450" dirty="0">
              <a:solidFill>
                <a:schemeClr val="tx1"/>
              </a:solidFill>
            </a:rPr>
            <a:t>MAYNARD BROWN</a:t>
          </a:r>
        </a:p>
      </dgm:t>
    </dgm:pt>
    <dgm:pt modelId="{75CAC6B5-ABCF-4820-AF3F-66AA5C2AA229}" type="parTrans" cxnId="{3A970DAA-DC18-4C8B-BAB1-6E23F50FE61B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0874BC57-932D-457C-BF2B-3EC7AB54690C}" type="sibTrans" cxnId="{3A970DAA-DC18-4C8B-BAB1-6E23F50FE61B}">
      <dgm:prSet/>
      <dgm:spPr/>
      <dgm:t>
        <a:bodyPr/>
        <a:lstStyle/>
        <a:p>
          <a:endParaRPr lang="en-US" sz="450"/>
        </a:p>
      </dgm:t>
    </dgm:pt>
    <dgm:pt modelId="{3E32AADE-033B-470D-8502-6C70849CA894}">
      <dgm:prSet phldrT="[Text]" custT="1"/>
      <dgm:spPr>
        <a:noFill/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Construction Field Inspector</a:t>
          </a:r>
        </a:p>
        <a:p>
          <a:r>
            <a:rPr lang="en-US" sz="450" dirty="0">
              <a:solidFill>
                <a:schemeClr val="tx1"/>
              </a:solidFill>
            </a:rPr>
            <a:t>AC I</a:t>
          </a:r>
        </a:p>
      </dgm:t>
    </dgm:pt>
    <dgm:pt modelId="{AE6A50D7-F9EB-42CD-A125-CE19BE8CB263}" type="parTrans" cxnId="{D8F0E17E-7077-4FF4-9BD9-CBFF36C0B8B4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02CFCE3-7A67-4D0E-AD06-17D8674E186A}" type="sibTrans" cxnId="{D8F0E17E-7077-4FF4-9BD9-CBFF36C0B8B4}">
      <dgm:prSet/>
      <dgm:spPr/>
      <dgm:t>
        <a:bodyPr/>
        <a:lstStyle/>
        <a:p>
          <a:endParaRPr lang="en-US" sz="450"/>
        </a:p>
      </dgm:t>
    </dgm:pt>
    <dgm:pt modelId="{164E57A2-3304-427E-B887-B71D17AFC4BC}">
      <dgm:prSet phldrT="[Text]" custT="1"/>
      <dgm:spPr>
        <a:noFill/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Construction Field Inspector</a:t>
          </a:r>
        </a:p>
        <a:p>
          <a:r>
            <a:rPr lang="en-US" sz="450" dirty="0">
              <a:solidFill>
                <a:schemeClr val="tx1"/>
              </a:solidFill>
            </a:rPr>
            <a:t>AC I</a:t>
          </a:r>
        </a:p>
      </dgm:t>
    </dgm:pt>
    <dgm:pt modelId="{D6639C5B-7480-43EF-A58F-4FFF75C5E0E9}" type="parTrans" cxnId="{3EAB6470-8DF5-4CA0-9570-A7AE1B2EF25A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98810ABC-C03B-4F25-82DF-891F2A0493AC}" type="sibTrans" cxnId="{3EAB6470-8DF5-4CA0-9570-A7AE1B2EF25A}">
      <dgm:prSet/>
      <dgm:spPr/>
      <dgm:t>
        <a:bodyPr/>
        <a:lstStyle/>
        <a:p>
          <a:endParaRPr lang="en-US" sz="450"/>
        </a:p>
      </dgm:t>
    </dgm:pt>
    <dgm:pt modelId="{B97CDD91-2DAD-45A4-9DE3-40D0ACA7A15D}">
      <dgm:prSet custT="1"/>
      <dgm:spPr>
        <a:noFill/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Construction Field Inspector</a:t>
          </a:r>
        </a:p>
        <a:p>
          <a:r>
            <a:rPr lang="en-US" sz="450" dirty="0">
              <a:solidFill>
                <a:schemeClr val="tx1"/>
              </a:solidFill>
            </a:rPr>
            <a:t>AC I</a:t>
          </a:r>
        </a:p>
      </dgm:t>
    </dgm:pt>
    <dgm:pt modelId="{56FFFBB5-834A-43A8-B944-FCD5F68AE8A8}" type="parTrans" cxnId="{9E16F4C5-BECC-4F1D-A64C-E76EA78E329A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9AA09A94-C80D-4718-B8C6-96D5DC0BFA34}" type="sibTrans" cxnId="{9E16F4C5-BECC-4F1D-A64C-E76EA78E329A}">
      <dgm:prSet/>
      <dgm:spPr/>
      <dgm:t>
        <a:bodyPr/>
        <a:lstStyle/>
        <a:p>
          <a:endParaRPr lang="en-US" sz="450"/>
        </a:p>
      </dgm:t>
    </dgm:pt>
    <dgm:pt modelId="{1FDCF839-4C33-4707-A399-489EE1F4B576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Construction Manager</a:t>
          </a:r>
        </a:p>
        <a:p>
          <a:r>
            <a:rPr lang="en-US" sz="450" dirty="0">
              <a:solidFill>
                <a:schemeClr val="tx1"/>
              </a:solidFill>
            </a:rPr>
            <a:t>RUSS FRIES</a:t>
          </a:r>
        </a:p>
      </dgm:t>
    </dgm:pt>
    <dgm:pt modelId="{F8306074-69FB-46CD-9DCD-5E61A08E5362}" type="parTrans" cxnId="{64AED9BD-A0DC-4EE0-B3BF-3A735E189533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22A707EA-E935-4ED3-804F-94577C808AA5}" type="sibTrans" cxnId="{64AED9BD-A0DC-4EE0-B3BF-3A735E189533}">
      <dgm:prSet/>
      <dgm:spPr/>
      <dgm:t>
        <a:bodyPr/>
        <a:lstStyle/>
        <a:p>
          <a:endParaRPr lang="en-US" sz="450"/>
        </a:p>
      </dgm:t>
    </dgm:pt>
    <dgm:pt modelId="{427881A5-A005-4BEE-AC4B-FF5ABD65B71D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Construction Project Manager</a:t>
          </a:r>
        </a:p>
        <a:p>
          <a:r>
            <a:rPr lang="en-US" sz="450" dirty="0">
              <a:solidFill>
                <a:schemeClr val="tx1"/>
              </a:solidFill>
            </a:rPr>
            <a:t>JAMES NIGG</a:t>
          </a:r>
        </a:p>
      </dgm:t>
    </dgm:pt>
    <dgm:pt modelId="{B97CC130-3724-4852-8DC3-A8D34825ED7B}" type="parTrans" cxnId="{41135683-B65E-468B-8CE4-A67A4F9D17A9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5219F227-885C-4967-9FF2-9ABE8BEEDC9B}" type="sibTrans" cxnId="{41135683-B65E-468B-8CE4-A67A4F9D17A9}">
      <dgm:prSet/>
      <dgm:spPr/>
      <dgm:t>
        <a:bodyPr/>
        <a:lstStyle/>
        <a:p>
          <a:endParaRPr lang="en-US" sz="450"/>
        </a:p>
      </dgm:t>
    </dgm:pt>
    <dgm:pt modelId="{1357EFA9-C249-4D4C-A1E7-D758C5A5CCB3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Construction Project Manager</a:t>
          </a:r>
        </a:p>
        <a:p>
          <a:r>
            <a:rPr lang="en-US" sz="450" dirty="0">
              <a:solidFill>
                <a:schemeClr val="tx1"/>
              </a:solidFill>
            </a:rPr>
            <a:t>TODD ALTHER</a:t>
          </a:r>
        </a:p>
      </dgm:t>
    </dgm:pt>
    <dgm:pt modelId="{C8BB383C-7FAB-4B3A-A28B-E6F2E311FB0E}" type="parTrans" cxnId="{4A584A26-9E87-4F77-8F9A-61479FA8B41A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90D82164-AB4F-4773-9265-C5124A10023B}" type="sibTrans" cxnId="{4A584A26-9E87-4F77-8F9A-61479FA8B41A}">
      <dgm:prSet/>
      <dgm:spPr/>
      <dgm:t>
        <a:bodyPr/>
        <a:lstStyle/>
        <a:p>
          <a:endParaRPr lang="en-US" sz="450"/>
        </a:p>
      </dgm:t>
    </dgm:pt>
    <dgm:pt modelId="{EC35614A-84E9-4840-B770-5DEF14B593CC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Construction Field Inspector</a:t>
          </a:r>
        </a:p>
        <a:p>
          <a:r>
            <a:rPr lang="en-US" sz="450" dirty="0">
              <a:solidFill>
                <a:schemeClr val="tx1"/>
              </a:solidFill>
            </a:rPr>
            <a:t>JOE PROCTOR</a:t>
          </a:r>
        </a:p>
      </dgm:t>
    </dgm:pt>
    <dgm:pt modelId="{BBD6F1F0-CD0A-43E4-B722-52F41489F40D}" type="parTrans" cxnId="{7460ED73-7B93-40A7-9941-F54B575C6A3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9CED725-9619-479E-BD60-30A781650907}" type="sibTrans" cxnId="{7460ED73-7B93-40A7-9941-F54B575C6A32}">
      <dgm:prSet/>
      <dgm:spPr/>
      <dgm:t>
        <a:bodyPr/>
        <a:lstStyle/>
        <a:p>
          <a:endParaRPr lang="en-US" sz="450"/>
        </a:p>
      </dgm:t>
    </dgm:pt>
    <dgm:pt modelId="{2808A857-31C5-4B97-A4E8-D3E1AD623F5E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Construction Field Inspector</a:t>
          </a:r>
        </a:p>
        <a:p>
          <a:r>
            <a:rPr lang="en-US" sz="450" dirty="0">
              <a:solidFill>
                <a:schemeClr val="tx1"/>
              </a:solidFill>
            </a:rPr>
            <a:t>TD IV</a:t>
          </a:r>
        </a:p>
      </dgm:t>
    </dgm:pt>
    <dgm:pt modelId="{40DAB773-4C10-4C97-BBE2-40E2E8261373}" type="parTrans" cxnId="{C9E51C51-105D-4C4E-8B24-068AF221EBAB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85980FCF-90C7-4B2C-8C7F-2043F21CEDF0}" type="sibTrans" cxnId="{C9E51C51-105D-4C4E-8B24-068AF221EBAB}">
      <dgm:prSet/>
      <dgm:spPr/>
      <dgm:t>
        <a:bodyPr/>
        <a:lstStyle/>
        <a:p>
          <a:endParaRPr lang="en-US" sz="450"/>
        </a:p>
      </dgm:t>
    </dgm:pt>
    <dgm:pt modelId="{BF15128D-A0A7-42C1-AF01-ADAC9EC34321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Planning Manager</a:t>
          </a:r>
        </a:p>
        <a:p>
          <a:r>
            <a:rPr lang="en-US" sz="450" dirty="0">
              <a:solidFill>
                <a:schemeClr val="tx1"/>
              </a:solidFill>
            </a:rPr>
            <a:t>DAVID FAZENBAKER</a:t>
          </a:r>
        </a:p>
      </dgm:t>
    </dgm:pt>
    <dgm:pt modelId="{229BA1B7-00F8-4FF2-8874-7F526BFAF534}" type="parTrans" cxnId="{267E564B-CADB-43F2-8E51-61958E29ED1C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83078D8C-B4A9-4938-8633-CBDF67053BBB}" type="sibTrans" cxnId="{267E564B-CADB-43F2-8E51-61958E29ED1C}">
      <dgm:prSet/>
      <dgm:spPr/>
      <dgm:t>
        <a:bodyPr/>
        <a:lstStyle/>
        <a:p>
          <a:endParaRPr lang="en-US" sz="450"/>
        </a:p>
      </dgm:t>
    </dgm:pt>
    <dgm:pt modelId="{4A4AC100-2F3D-46D2-BF55-1D37DCF3EC44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Efficiency and Resilience Program Lead</a:t>
          </a:r>
        </a:p>
        <a:p>
          <a:r>
            <a:rPr lang="en-US" sz="450" dirty="0">
              <a:solidFill>
                <a:schemeClr val="tx1"/>
              </a:solidFill>
            </a:rPr>
            <a:t>AUBRIE DAVIE</a:t>
          </a:r>
        </a:p>
      </dgm:t>
    </dgm:pt>
    <dgm:pt modelId="{C22ECA6E-3E2D-413A-A635-0A19FEB60B62}" type="parTrans" cxnId="{3973A4BD-06CD-4408-98A2-616CD233610D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DC28DC22-B5F4-43FE-9C9E-38A4CF180893}" type="sibTrans" cxnId="{3973A4BD-06CD-4408-98A2-616CD233610D}">
      <dgm:prSet/>
      <dgm:spPr/>
      <dgm:t>
        <a:bodyPr/>
        <a:lstStyle/>
        <a:p>
          <a:endParaRPr lang="en-US" sz="450"/>
        </a:p>
      </dgm:t>
    </dgm:pt>
    <dgm:pt modelId="{7596249E-EC0E-44A6-8ED9-B581F5611F1C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Facility Engineer</a:t>
          </a:r>
        </a:p>
        <a:p>
          <a:r>
            <a:rPr lang="en-US" sz="450" dirty="0">
              <a:solidFill>
                <a:schemeClr val="tx1"/>
              </a:solidFill>
            </a:rPr>
            <a:t>ANNE PAYNE</a:t>
          </a:r>
        </a:p>
      </dgm:t>
    </dgm:pt>
    <dgm:pt modelId="{E3D80667-71F8-4850-BA61-3779B04E17B9}" type="parTrans" cxnId="{2B71E348-7C76-4D07-9468-7268722606E3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269FEF94-8685-4347-AC3C-D42DB998FAD8}" type="sibTrans" cxnId="{2B71E348-7C76-4D07-9468-7268722606E3}">
      <dgm:prSet/>
      <dgm:spPr/>
      <dgm:t>
        <a:bodyPr/>
        <a:lstStyle/>
        <a:p>
          <a:endParaRPr lang="en-US" sz="450"/>
        </a:p>
      </dgm:t>
    </dgm:pt>
    <dgm:pt modelId="{2EA5A1F9-0FD6-4670-9C87-ABA5992D65D7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Systems Administrator</a:t>
          </a:r>
        </a:p>
        <a:p>
          <a:r>
            <a:rPr lang="en-US" sz="450" dirty="0">
              <a:solidFill>
                <a:schemeClr val="tx1"/>
              </a:solidFill>
            </a:rPr>
            <a:t>LINDA SIPPEL</a:t>
          </a:r>
        </a:p>
      </dgm:t>
    </dgm:pt>
    <dgm:pt modelId="{AA6A83BC-05D5-4BA8-8B42-CC9BF569281C}" type="parTrans" cxnId="{76F5EDD1-A875-4C62-B170-60CDCFF71E6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B09B5A8-B942-421B-A45A-E0E43D80E07A}" type="sibTrans" cxnId="{76F5EDD1-A875-4C62-B170-60CDCFF71E62}">
      <dgm:prSet/>
      <dgm:spPr/>
      <dgm:t>
        <a:bodyPr/>
        <a:lstStyle/>
        <a:p>
          <a:endParaRPr lang="en-US" sz="450"/>
        </a:p>
      </dgm:t>
    </dgm:pt>
    <dgm:pt modelId="{79CFB439-22B7-43E8-B503-678EC1BAB73A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Energy Manager</a:t>
          </a:r>
        </a:p>
        <a:p>
          <a:r>
            <a:rPr lang="en-US" sz="450" dirty="0">
              <a:solidFill>
                <a:schemeClr val="tx1"/>
              </a:solidFill>
            </a:rPr>
            <a:t>BRYAN PAPAJ</a:t>
          </a:r>
        </a:p>
      </dgm:t>
    </dgm:pt>
    <dgm:pt modelId="{E409FC70-BB76-4ACD-BDCB-D1BF6B7D1516}" type="parTrans" cxnId="{EF3F1D07-11D0-4633-9AB6-1CF39947B51F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18C7A0A0-006C-479A-A2C4-76A4BD44E5BC}" type="sibTrans" cxnId="{EF3F1D07-11D0-4633-9AB6-1CF39947B51F}">
      <dgm:prSet/>
      <dgm:spPr/>
      <dgm:t>
        <a:bodyPr/>
        <a:lstStyle/>
        <a:p>
          <a:endParaRPr lang="en-US" sz="450"/>
        </a:p>
      </dgm:t>
    </dgm:pt>
    <dgm:pt modelId="{80151E92-83A3-4703-8644-7B2C7125111E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Space Management Specialist</a:t>
          </a:r>
        </a:p>
        <a:p>
          <a:r>
            <a:rPr lang="en-US" sz="450" dirty="0">
              <a:solidFill>
                <a:schemeClr val="tx1"/>
              </a:solidFill>
            </a:rPr>
            <a:t>MICHELLE MARTOCCI</a:t>
          </a:r>
        </a:p>
      </dgm:t>
    </dgm:pt>
    <dgm:pt modelId="{D5B30DB5-F6DC-4BDB-8D85-873896507A0A}" type="parTrans" cxnId="{7DB6BCA9-A536-4D0C-B6FA-FBA9DCF3FD20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EDF02E80-AFEA-48F1-A282-799F896EB4FF}" type="sibTrans" cxnId="{7DB6BCA9-A536-4D0C-B6FA-FBA9DCF3FD20}">
      <dgm:prSet/>
      <dgm:spPr/>
      <dgm:t>
        <a:bodyPr/>
        <a:lstStyle/>
        <a:p>
          <a:endParaRPr lang="en-US" sz="450"/>
        </a:p>
      </dgm:t>
    </dgm:pt>
    <dgm:pt modelId="{BFDD3723-A598-4CF0-A102-942456A753D4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Electrical Systems Manager</a:t>
          </a:r>
        </a:p>
        <a:p>
          <a:r>
            <a:rPr lang="en-US" sz="450" dirty="0">
              <a:solidFill>
                <a:schemeClr val="tx1"/>
              </a:solidFill>
            </a:rPr>
            <a:t>PAUL POWERS</a:t>
          </a:r>
        </a:p>
      </dgm:t>
    </dgm:pt>
    <dgm:pt modelId="{79DCCB28-6DEC-4599-9E72-2409D473513E}" type="parTrans" cxnId="{8B0C9421-8BD3-4F6B-8438-A2EE19F0BAF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A6D987DD-4E09-4C36-8C30-80E56955DE76}" type="sibTrans" cxnId="{8B0C9421-8BD3-4F6B-8438-A2EE19F0BAF7}">
      <dgm:prSet/>
      <dgm:spPr/>
      <dgm:t>
        <a:bodyPr/>
        <a:lstStyle/>
        <a:p>
          <a:endParaRPr lang="en-US" sz="450"/>
        </a:p>
      </dgm:t>
    </dgm:pt>
    <dgm:pt modelId="{758E456A-6205-40B3-ADDA-08B83810A8A2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PM Coordinator</a:t>
          </a:r>
        </a:p>
        <a:p>
          <a:r>
            <a:rPr lang="en-US" sz="450" dirty="0">
              <a:solidFill>
                <a:schemeClr val="tx1"/>
              </a:solidFill>
            </a:rPr>
            <a:t>JASON JOYCE</a:t>
          </a:r>
        </a:p>
      </dgm:t>
    </dgm:pt>
    <dgm:pt modelId="{13961CD2-7BA6-4481-9443-3023EC35FC53}" type="parTrans" cxnId="{07568DA1-202C-4ED8-B869-4ADE9344480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B15A948D-073D-4A9F-9656-A535435B31FF}" type="sibTrans" cxnId="{07568DA1-202C-4ED8-B869-4ADE93444807}">
      <dgm:prSet/>
      <dgm:spPr/>
      <dgm:t>
        <a:bodyPr/>
        <a:lstStyle/>
        <a:p>
          <a:endParaRPr lang="en-US" sz="450"/>
        </a:p>
      </dgm:t>
    </dgm:pt>
    <dgm:pt modelId="{14342E42-86DC-45A1-807F-CE253CAA2631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RANDY TARVER</a:t>
          </a:r>
        </a:p>
      </dgm:t>
    </dgm:pt>
    <dgm:pt modelId="{AAF0ECD9-C624-4277-947B-C587DA2A2E4E}" type="parTrans" cxnId="{9E3E69A6-7B20-4777-9F39-174357E68EE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858D26D-1393-4056-AF34-C79A11FAA803}" type="sibTrans" cxnId="{9E3E69A6-7B20-4777-9F39-174357E68EE2}">
      <dgm:prSet/>
      <dgm:spPr/>
      <dgm:t>
        <a:bodyPr/>
        <a:lstStyle/>
        <a:p>
          <a:endParaRPr lang="en-US" sz="450"/>
        </a:p>
      </dgm:t>
    </dgm:pt>
    <dgm:pt modelId="{04D2548C-0F16-4E19-A35E-906571F49635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ANDREW DUNN</a:t>
          </a:r>
        </a:p>
      </dgm:t>
    </dgm:pt>
    <dgm:pt modelId="{CDA74166-906E-4C42-84B6-05C7294E2CAB}" type="parTrans" cxnId="{6E8DA01C-996D-45C2-8740-DC09F19A2A35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96262F58-5B99-4CBD-B5F4-F5489DDE773D}" type="sibTrans" cxnId="{6E8DA01C-996D-45C2-8740-DC09F19A2A35}">
      <dgm:prSet/>
      <dgm:spPr/>
      <dgm:t>
        <a:bodyPr/>
        <a:lstStyle/>
        <a:p>
          <a:endParaRPr lang="en-US" sz="450"/>
        </a:p>
      </dgm:t>
    </dgm:pt>
    <dgm:pt modelId="{DAB9E3D3-00AF-4EA3-93D9-CF23D04F6A37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AMBER SWARTZ</a:t>
          </a:r>
        </a:p>
      </dgm:t>
    </dgm:pt>
    <dgm:pt modelId="{085F5F80-114D-4A66-95B3-B003DD10F109}" type="parTrans" cxnId="{21C79142-A195-4EB8-9A81-FA48B700BFAA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37667972-3280-459A-AC0E-6267AB6907EE}" type="sibTrans" cxnId="{21C79142-A195-4EB8-9A81-FA48B700BFAA}">
      <dgm:prSet/>
      <dgm:spPr/>
      <dgm:t>
        <a:bodyPr/>
        <a:lstStyle/>
        <a:p>
          <a:endParaRPr lang="en-US" sz="450"/>
        </a:p>
      </dgm:t>
    </dgm:pt>
    <dgm:pt modelId="{4A2D1265-4F3D-4C24-A76E-03F7EB721010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ROBERT PACHECO</a:t>
          </a:r>
        </a:p>
      </dgm:t>
    </dgm:pt>
    <dgm:pt modelId="{88032FC7-8C6E-4BB8-B043-87F59DB6A783}" type="parTrans" cxnId="{4E2B204B-50C3-4A34-ADB7-92F2B7E1F691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5773DB3B-8722-42F4-B04B-596862F2D318}" type="sibTrans" cxnId="{4E2B204B-50C3-4A34-ADB7-92F2B7E1F691}">
      <dgm:prSet/>
      <dgm:spPr/>
      <dgm:t>
        <a:bodyPr/>
        <a:lstStyle/>
        <a:p>
          <a:endParaRPr lang="en-US" sz="450"/>
        </a:p>
      </dgm:t>
    </dgm:pt>
    <dgm:pt modelId="{C774766D-07C1-4A85-84CE-333E602D9CE5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CMMS Administrator</a:t>
          </a:r>
        </a:p>
        <a:p>
          <a:r>
            <a:rPr lang="en-US" sz="450" dirty="0">
              <a:solidFill>
                <a:schemeClr val="tx1"/>
              </a:solidFill>
            </a:rPr>
            <a:t>TRACY DRAINE</a:t>
          </a:r>
        </a:p>
      </dgm:t>
    </dgm:pt>
    <dgm:pt modelId="{F58F4006-3219-424F-A60F-431708C8736A}" type="parTrans" cxnId="{71ACFB5F-A122-4B78-9A37-0863675DC598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1A69403C-F165-4855-94B3-090B8C942728}" type="sibTrans" cxnId="{71ACFB5F-A122-4B78-9A37-0863675DC598}">
      <dgm:prSet/>
      <dgm:spPr/>
      <dgm:t>
        <a:bodyPr/>
        <a:lstStyle/>
        <a:p>
          <a:endParaRPr lang="en-US" sz="450"/>
        </a:p>
      </dgm:t>
    </dgm:pt>
    <dgm:pt modelId="{0CCAE2AE-7587-4494-860C-53704235317F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Project Planner/Scheduler</a:t>
          </a:r>
        </a:p>
        <a:p>
          <a:r>
            <a:rPr lang="en-US" sz="450" dirty="0">
              <a:solidFill>
                <a:schemeClr val="tx1"/>
              </a:solidFill>
            </a:rPr>
            <a:t>TILYA JONES</a:t>
          </a:r>
        </a:p>
      </dgm:t>
    </dgm:pt>
    <dgm:pt modelId="{4086D561-E9C5-4D27-8E0F-A908C6E096D7}" type="parTrans" cxnId="{609748CC-20A9-46DE-81C0-8BCD9441A77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CA1CD76-DF9F-4BC7-9498-2C09A14DD7B8}" type="sibTrans" cxnId="{609748CC-20A9-46DE-81C0-8BCD9441A777}">
      <dgm:prSet/>
      <dgm:spPr/>
      <dgm:t>
        <a:bodyPr/>
        <a:lstStyle/>
        <a:p>
          <a:endParaRPr lang="en-US" sz="450"/>
        </a:p>
      </dgm:t>
    </dgm:pt>
    <dgm:pt modelId="{6A875236-A59F-4653-9DF6-58432465AF56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Material Handling Technician</a:t>
          </a:r>
        </a:p>
        <a:p>
          <a:r>
            <a:rPr lang="en-US" sz="450" dirty="0">
              <a:solidFill>
                <a:schemeClr val="tx1"/>
              </a:solidFill>
            </a:rPr>
            <a:t>JOE THOMAS</a:t>
          </a:r>
        </a:p>
      </dgm:t>
    </dgm:pt>
    <dgm:pt modelId="{639885CF-7449-4E38-AE0C-2CE6302F2F73}" type="parTrans" cxnId="{8F636437-6D86-4868-8B60-19179CA43F1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FE0ABE61-B0FD-4AC1-B109-96CE11F0EF30}" type="sibTrans" cxnId="{8F636437-6D86-4868-8B60-19179CA43F17}">
      <dgm:prSet/>
      <dgm:spPr/>
      <dgm:t>
        <a:bodyPr/>
        <a:lstStyle/>
        <a:p>
          <a:endParaRPr lang="en-US" sz="450"/>
        </a:p>
      </dgm:t>
    </dgm:pt>
    <dgm:pt modelId="{98168367-B887-47D1-9854-9FB5A30B8C22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Heavy Equipment Mechanic</a:t>
          </a:r>
        </a:p>
        <a:p>
          <a:pPr rtl="0"/>
          <a:r>
            <a:rPr lang="en-US" sz="450" dirty="0">
              <a:solidFill>
                <a:schemeClr val="tx1"/>
              </a:solidFill>
            </a:rPr>
            <a:t>DOUG ST JOHN</a:t>
          </a:r>
        </a:p>
      </dgm:t>
    </dgm:pt>
    <dgm:pt modelId="{2BEE9E93-A0C4-4330-83A5-B9BB5F67C6B5}" type="parTrans" cxnId="{7836DFCE-88D5-4007-980A-197636E7D82B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D543C539-51A9-44F3-9BB2-5C46495EC97D}" type="sibTrans" cxnId="{7836DFCE-88D5-4007-980A-197636E7D82B}">
      <dgm:prSet/>
      <dgm:spPr/>
      <dgm:t>
        <a:bodyPr/>
        <a:lstStyle/>
        <a:p>
          <a:endParaRPr lang="en-US" sz="450"/>
        </a:p>
      </dgm:t>
    </dgm:pt>
    <dgm:pt modelId="{A29169DB-1F9D-4977-97D3-BCCD6C12EB57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Badge Office Supervisor</a:t>
          </a:r>
        </a:p>
        <a:p>
          <a:r>
            <a:rPr lang="en-US" sz="450" dirty="0">
              <a:solidFill>
                <a:schemeClr val="tx1"/>
              </a:solidFill>
            </a:rPr>
            <a:t>APRIL WILEY</a:t>
          </a:r>
        </a:p>
      </dgm:t>
    </dgm:pt>
    <dgm:pt modelId="{A67CEFA4-98AC-467B-8A46-9728E62F3DB5}" type="parTrans" cxnId="{391175D6-A20C-43D1-8CF4-D736E036BE89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D328C228-88EF-436E-96C1-357DB5714D30}" type="sibTrans" cxnId="{391175D6-A20C-43D1-8CF4-D736E036BE89}">
      <dgm:prSet/>
      <dgm:spPr/>
      <dgm:t>
        <a:bodyPr/>
        <a:lstStyle/>
        <a:p>
          <a:endParaRPr lang="en-US" sz="450"/>
        </a:p>
      </dgm:t>
    </dgm:pt>
    <dgm:pt modelId="{4A84C36C-0AB6-4658-879C-F4C92404AB27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Badge Office Administrator</a:t>
          </a:r>
        </a:p>
        <a:p>
          <a:r>
            <a:rPr lang="en-US" sz="450" dirty="0">
              <a:solidFill>
                <a:schemeClr val="tx1"/>
              </a:solidFill>
            </a:rPr>
            <a:t>VACANT</a:t>
          </a:r>
        </a:p>
      </dgm:t>
    </dgm:pt>
    <dgm:pt modelId="{C5311087-6ADC-4C70-92A6-502CF91E6D82}" type="parTrans" cxnId="{C736D4F3-49FD-4041-A9D1-5B6E6B7B297F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3AA5373-394D-4EFB-8C98-040D4DF4218F}" type="sibTrans" cxnId="{C736D4F3-49FD-4041-A9D1-5B6E6B7B297F}">
      <dgm:prSet/>
      <dgm:spPr/>
      <dgm:t>
        <a:bodyPr/>
        <a:lstStyle/>
        <a:p>
          <a:endParaRPr lang="en-US" sz="450"/>
        </a:p>
      </dgm:t>
    </dgm:pt>
    <dgm:pt modelId="{293A0DCE-20B4-4BF2-834B-FC5AC5CB1EFD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Badge Office Administrator</a:t>
          </a:r>
        </a:p>
        <a:p>
          <a:r>
            <a:rPr lang="en-US" sz="450" dirty="0">
              <a:solidFill>
                <a:schemeClr val="tx1"/>
              </a:solidFill>
            </a:rPr>
            <a:t>SARAH MACK-DRURY</a:t>
          </a:r>
        </a:p>
      </dgm:t>
    </dgm:pt>
    <dgm:pt modelId="{A47FFB01-8D15-4DA2-830B-F34D00705052}" type="parTrans" cxnId="{E524AA96-FD5A-48D0-B4EF-03267BA6855E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C4700BA-2C91-4DBE-8AA0-FF7D9522BA55}" type="sibTrans" cxnId="{E524AA96-FD5A-48D0-B4EF-03267BA6855E}">
      <dgm:prSet/>
      <dgm:spPr/>
      <dgm:t>
        <a:bodyPr/>
        <a:lstStyle/>
        <a:p>
          <a:endParaRPr lang="en-US" sz="450"/>
        </a:p>
      </dgm:t>
    </dgm:pt>
    <dgm:pt modelId="{FADBB2E8-4985-4E20-B2E1-09EC49F61E3C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Project Manager</a:t>
          </a:r>
        </a:p>
        <a:p>
          <a:r>
            <a:rPr lang="en-US" sz="450" dirty="0">
              <a:solidFill>
                <a:schemeClr val="tx1"/>
              </a:solidFill>
            </a:rPr>
            <a:t>MICHAEL MORRIS</a:t>
          </a:r>
        </a:p>
      </dgm:t>
    </dgm:pt>
    <dgm:pt modelId="{0B029A65-DAD6-447A-A758-A609FF994D07}" type="parTrans" cxnId="{08E94CF4-9D1B-42D3-8F2E-42F4B5ADB2F5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0A87CAD5-BEDE-4D94-A4BB-982EDC1A53D0}" type="sibTrans" cxnId="{08E94CF4-9D1B-42D3-8F2E-42F4B5ADB2F5}">
      <dgm:prSet/>
      <dgm:spPr/>
      <dgm:t>
        <a:bodyPr/>
        <a:lstStyle/>
        <a:p>
          <a:endParaRPr lang="en-US" sz="450"/>
        </a:p>
      </dgm:t>
    </dgm:pt>
    <dgm:pt modelId="{5EDBA3ED-B245-426A-9EB2-1D0AC9396633}">
      <dgm:prSet phldrT="[Text]" custT="1"/>
      <dgm:spPr>
        <a:noFill/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Construction Field Inspector AC I</a:t>
          </a:r>
        </a:p>
      </dgm:t>
    </dgm:pt>
    <dgm:pt modelId="{602D7313-5854-4214-ACBB-94716B548D1A}" type="parTrans" cxnId="{4A5CB17B-CBF0-40AD-8385-C6842D70AFEE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0324D40A-BFB4-4AD6-9CA0-425AC8E8856D}" type="sibTrans" cxnId="{4A5CB17B-CBF0-40AD-8385-C6842D70AFEE}">
      <dgm:prSet/>
      <dgm:spPr/>
      <dgm:t>
        <a:bodyPr/>
        <a:lstStyle/>
        <a:p>
          <a:endParaRPr lang="en-US" sz="450"/>
        </a:p>
      </dgm:t>
    </dgm:pt>
    <dgm:pt modelId="{E1C58E9B-F93F-425D-9ED7-E987187BF4E4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Maintenance Planner/Scheduler</a:t>
          </a:r>
        </a:p>
        <a:p>
          <a:r>
            <a:rPr lang="en-US" sz="450" dirty="0">
              <a:solidFill>
                <a:schemeClr val="tx1"/>
              </a:solidFill>
            </a:rPr>
            <a:t>BRANDON RICHARDSON</a:t>
          </a:r>
        </a:p>
      </dgm:t>
    </dgm:pt>
    <dgm:pt modelId="{6166DE88-733E-44D5-B6FB-C702733079F9}" type="parTrans" cxnId="{EA5F2D64-A9A1-4DC6-ADE4-6DF9FC7A9469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8156B9F7-FD58-43B3-AA65-B261E5904698}" type="sibTrans" cxnId="{EA5F2D64-A9A1-4DC6-ADE4-6DF9FC7A9469}">
      <dgm:prSet/>
      <dgm:spPr/>
      <dgm:t>
        <a:bodyPr/>
        <a:lstStyle/>
        <a:p>
          <a:endParaRPr lang="en-US" sz="450"/>
        </a:p>
      </dgm:t>
    </dgm:pt>
    <dgm:pt modelId="{33323F46-E4F8-4AA7-A6D3-89758B256658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Designer / Document Coordinator</a:t>
          </a:r>
        </a:p>
        <a:p>
          <a:r>
            <a:rPr lang="en-US" sz="450" dirty="0">
              <a:solidFill>
                <a:schemeClr val="tx1"/>
              </a:solidFill>
            </a:rPr>
            <a:t>KEITH MASTON</a:t>
          </a:r>
        </a:p>
      </dgm:t>
    </dgm:pt>
    <dgm:pt modelId="{59ADB382-E831-45D2-8E65-BC2F80F251E1}" type="parTrans" cxnId="{6B73B0B5-7445-426F-9668-13CF1B9B676B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0E6A61EE-4CDF-4386-B173-16EDD4B190E7}" type="sibTrans" cxnId="{6B73B0B5-7445-426F-9668-13CF1B9B676B}">
      <dgm:prSet/>
      <dgm:spPr/>
      <dgm:t>
        <a:bodyPr/>
        <a:lstStyle/>
        <a:p>
          <a:endParaRPr lang="en-US" sz="450"/>
        </a:p>
      </dgm:t>
    </dgm:pt>
    <dgm:pt modelId="{4B863620-D24F-4B94-B0B4-FD714B5A9978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Systems Manager</a:t>
          </a:r>
        </a:p>
        <a:p>
          <a:r>
            <a:rPr lang="en-US" sz="450" dirty="0">
              <a:solidFill>
                <a:schemeClr val="tx1"/>
              </a:solidFill>
            </a:rPr>
            <a:t>CARROLL JONES</a:t>
          </a:r>
        </a:p>
      </dgm:t>
    </dgm:pt>
    <dgm:pt modelId="{2FA727EB-0102-45B8-823A-D1BE21F98BD1}" type="parTrans" cxnId="{E27132F9-3027-40A2-83E8-296FED3EB64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BD735C27-EAE0-4CF8-A183-0836E82BBDE6}" type="sibTrans" cxnId="{E27132F9-3027-40A2-83E8-296FED3EB647}">
      <dgm:prSet/>
      <dgm:spPr/>
      <dgm:t>
        <a:bodyPr/>
        <a:lstStyle/>
        <a:p>
          <a:endParaRPr lang="en-US" sz="450"/>
        </a:p>
      </dgm:t>
    </dgm:pt>
    <dgm:pt modelId="{BBDEAC6D-987E-4CA0-85CA-3844CBC12278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Engineer</a:t>
          </a:r>
        </a:p>
        <a:p>
          <a:r>
            <a:rPr lang="en-US" sz="450" dirty="0">
              <a:solidFill>
                <a:schemeClr val="tx1"/>
              </a:solidFill>
            </a:rPr>
            <a:t>JAMES BEASON</a:t>
          </a:r>
        </a:p>
      </dgm:t>
    </dgm:pt>
    <dgm:pt modelId="{65B9BFAA-86CA-4D98-8163-39A1FC95B9EA}" type="parTrans" cxnId="{77F6B13C-6C4A-41F3-82CB-A72AB415826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AC461556-728F-4252-B547-2BAAD8B937B3}" type="sibTrans" cxnId="{77F6B13C-6C4A-41F3-82CB-A72AB4158262}">
      <dgm:prSet/>
      <dgm:spPr/>
      <dgm:t>
        <a:bodyPr/>
        <a:lstStyle/>
        <a:p>
          <a:endParaRPr lang="en-US" sz="450"/>
        </a:p>
      </dgm:t>
    </dgm:pt>
    <dgm:pt modelId="{3C29F184-D3A5-4B0F-9AC2-ADD951CA0E2D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Engineer</a:t>
          </a:r>
        </a:p>
        <a:p>
          <a:r>
            <a:rPr lang="en-US" sz="450" dirty="0">
              <a:solidFill>
                <a:schemeClr val="tx1"/>
              </a:solidFill>
            </a:rPr>
            <a:t>DAVID SULOUFF</a:t>
          </a:r>
        </a:p>
      </dgm:t>
    </dgm:pt>
    <dgm:pt modelId="{E0EFC2B8-4395-4F30-80E0-251B9C2F0E37}" type="parTrans" cxnId="{2262A501-8142-4DE5-9AD9-7D8ABA457ACC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A296EE33-CF4E-4686-8560-02F2607E1A9C}" type="sibTrans" cxnId="{2262A501-8142-4DE5-9AD9-7D8ABA457ACC}">
      <dgm:prSet/>
      <dgm:spPr/>
      <dgm:t>
        <a:bodyPr/>
        <a:lstStyle/>
        <a:p>
          <a:endParaRPr lang="en-US" sz="450"/>
        </a:p>
      </dgm:t>
    </dgm:pt>
    <dgm:pt modelId="{6DD72760-401D-4492-9D3F-0DAF21BF570E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Engineer</a:t>
          </a:r>
        </a:p>
        <a:p>
          <a:r>
            <a:rPr lang="en-US" sz="450" dirty="0">
              <a:solidFill>
                <a:schemeClr val="tx1"/>
              </a:solidFill>
            </a:rPr>
            <a:t>ADAM CUTLER</a:t>
          </a:r>
        </a:p>
      </dgm:t>
    </dgm:pt>
    <dgm:pt modelId="{3F92BC69-8548-4582-97FF-1B494AF7D24C}" type="parTrans" cxnId="{D05AB210-069B-46BE-AD8A-0B177B6BB0C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39DF9D3-8CCC-4D9F-871F-B5ABB26F2283}" type="sibTrans" cxnId="{D05AB210-069B-46BE-AD8A-0B177B6BB0C7}">
      <dgm:prSet/>
      <dgm:spPr/>
      <dgm:t>
        <a:bodyPr/>
        <a:lstStyle/>
        <a:p>
          <a:endParaRPr lang="en-US" sz="450"/>
        </a:p>
      </dgm:t>
    </dgm:pt>
    <dgm:pt modelId="{D82FE563-D4A1-4388-BACB-09B2B949249B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Engineer</a:t>
          </a:r>
        </a:p>
        <a:p>
          <a:r>
            <a:rPr lang="en-US" sz="450" dirty="0">
              <a:solidFill>
                <a:schemeClr val="tx1"/>
              </a:solidFill>
            </a:rPr>
            <a:t>NATHANIAL ANDREWS</a:t>
          </a:r>
        </a:p>
      </dgm:t>
    </dgm:pt>
    <dgm:pt modelId="{D8ACB799-0A8E-49EE-B2A2-463641CBF3F3}" type="parTrans" cxnId="{40D873C9-7737-41D9-A067-6FEDD0CDBB68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999B345F-1D51-4935-A054-02D03DB7B471}" type="sibTrans" cxnId="{40D873C9-7737-41D9-A067-6FEDD0CDBB68}">
      <dgm:prSet/>
      <dgm:spPr/>
      <dgm:t>
        <a:bodyPr/>
        <a:lstStyle/>
        <a:p>
          <a:endParaRPr lang="en-US" sz="450"/>
        </a:p>
      </dgm:t>
    </dgm:pt>
    <dgm:pt modelId="{F281ED04-99A0-456F-B4CB-954C299244C4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Fire Protection Engineer</a:t>
          </a:r>
        </a:p>
        <a:p>
          <a:r>
            <a:rPr lang="en-US" sz="450" dirty="0">
              <a:solidFill>
                <a:schemeClr val="tx1"/>
              </a:solidFill>
            </a:rPr>
            <a:t>SE II / SE III</a:t>
          </a:r>
        </a:p>
      </dgm:t>
    </dgm:pt>
    <dgm:pt modelId="{32EEE888-670F-46CC-9A1E-AA1B462CFD02}" type="parTrans" cxnId="{3EEF2EA0-2737-470A-BB87-41B4010B0A1F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5D47B6EA-403A-47E1-96C0-F9F99B446E8B}" type="sibTrans" cxnId="{3EEF2EA0-2737-470A-BB87-41B4010B0A1F}">
      <dgm:prSet/>
      <dgm:spPr/>
      <dgm:t>
        <a:bodyPr/>
        <a:lstStyle/>
        <a:p>
          <a:endParaRPr lang="en-US" sz="450"/>
        </a:p>
      </dgm:t>
    </dgm:pt>
    <dgm:pt modelId="{80CA15B6-15BE-4995-86BA-3E0BDDA2A897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Electrical Engineer</a:t>
          </a:r>
        </a:p>
        <a:p>
          <a:r>
            <a:rPr lang="en-US" sz="450" dirty="0">
              <a:solidFill>
                <a:schemeClr val="tx1"/>
              </a:solidFill>
            </a:rPr>
            <a:t>TODD KUJAWA</a:t>
          </a:r>
        </a:p>
      </dgm:t>
    </dgm:pt>
    <dgm:pt modelId="{85639ECB-6F9F-46DE-BA20-E6F5D136C7E7}" type="parTrans" cxnId="{79FAD9A4-7AE7-42DE-A48F-E8585FDCE686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A35440E-6E8B-4AB7-82A9-F18CAB0A3198}" type="sibTrans" cxnId="{79FAD9A4-7AE7-42DE-A48F-E8585FDCE686}">
      <dgm:prSet/>
      <dgm:spPr/>
      <dgm:t>
        <a:bodyPr/>
        <a:lstStyle/>
        <a:p>
          <a:endParaRPr lang="en-US" sz="450"/>
        </a:p>
      </dgm:t>
    </dgm:pt>
    <dgm:pt modelId="{E76D8ACB-A671-4FD5-994C-120EA8EF087C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Electrical Engineer</a:t>
          </a:r>
        </a:p>
        <a:p>
          <a:r>
            <a:rPr lang="en-US" sz="450" dirty="0">
              <a:solidFill>
                <a:schemeClr val="tx1"/>
              </a:solidFill>
            </a:rPr>
            <a:t>JASON WILLOUGHBY</a:t>
          </a:r>
        </a:p>
      </dgm:t>
    </dgm:pt>
    <dgm:pt modelId="{BBBF3061-8173-483D-AEBB-4EFCC7642B05}" type="parTrans" cxnId="{FFB053C8-C397-4C77-8AF6-03E8D1BECD0A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60E99D85-BC98-4EE5-B555-E0ACB10DD295}" type="sibTrans" cxnId="{FFB053C8-C397-4C77-8AF6-03E8D1BECD0A}">
      <dgm:prSet/>
      <dgm:spPr/>
      <dgm:t>
        <a:bodyPr/>
        <a:lstStyle/>
        <a:p>
          <a:endParaRPr lang="en-US" sz="450"/>
        </a:p>
      </dgm:t>
    </dgm:pt>
    <dgm:pt modelId="{59DEB08E-DDFE-435D-9FB6-D30AB5395D6E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Electrical Engineer</a:t>
          </a:r>
        </a:p>
        <a:p>
          <a:r>
            <a:rPr lang="en-US" sz="450" dirty="0">
              <a:solidFill>
                <a:schemeClr val="tx1"/>
              </a:solidFill>
            </a:rPr>
            <a:t>SE I / SE II</a:t>
          </a:r>
        </a:p>
      </dgm:t>
    </dgm:pt>
    <dgm:pt modelId="{25C7EAA9-B9E8-4514-BA01-9D8B4AC9BD85}" type="parTrans" cxnId="{3C23FD75-D79D-47EF-B555-877D2804C45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AFB6039E-8DAE-4FA9-940C-1ADCA20D85BE}" type="sibTrans" cxnId="{3C23FD75-D79D-47EF-B555-877D2804C452}">
      <dgm:prSet/>
      <dgm:spPr/>
      <dgm:t>
        <a:bodyPr/>
        <a:lstStyle/>
        <a:p>
          <a:endParaRPr lang="en-US" sz="450"/>
        </a:p>
      </dgm:t>
    </dgm:pt>
    <dgm:pt modelId="{C8D84B2A-CEAA-4E62-A268-490E6724A2C2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Civil/Structural Engineer</a:t>
          </a:r>
        </a:p>
        <a:p>
          <a:r>
            <a:rPr lang="en-US" sz="450" dirty="0">
              <a:solidFill>
                <a:schemeClr val="tx1"/>
              </a:solidFill>
            </a:rPr>
            <a:t>ABDULMALIK ISMAIL</a:t>
          </a:r>
        </a:p>
      </dgm:t>
    </dgm:pt>
    <dgm:pt modelId="{E2440F85-0C12-4A63-A124-2BF890C18014}" type="parTrans" cxnId="{C963FC2A-6CF6-4C87-997B-8971AE34E808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40D2565B-2AE5-4F81-98E1-15B9D5B75721}" type="sibTrans" cxnId="{C963FC2A-6CF6-4C87-997B-8971AE34E808}">
      <dgm:prSet/>
      <dgm:spPr/>
      <dgm:t>
        <a:bodyPr/>
        <a:lstStyle/>
        <a:p>
          <a:endParaRPr lang="en-US" sz="450"/>
        </a:p>
      </dgm:t>
    </dgm:pt>
    <dgm:pt modelId="{928024D3-FFA9-43EB-8AFE-021D652BF9FB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Energy Engineer</a:t>
          </a:r>
        </a:p>
        <a:p>
          <a:r>
            <a:rPr lang="en-US" sz="450" dirty="0">
              <a:solidFill>
                <a:schemeClr val="tx1"/>
              </a:solidFill>
            </a:rPr>
            <a:t>VIVASH KARKI</a:t>
          </a:r>
        </a:p>
      </dgm:t>
    </dgm:pt>
    <dgm:pt modelId="{9D39A1D5-E30B-41E3-BDB7-F2207AA50853}" type="parTrans" cxnId="{9EDDD0A7-79F7-4782-AA65-5AC0BC84C7C0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33DAB0DB-FC1F-4154-91D0-8D64232FC889}" type="sibTrans" cxnId="{9EDDD0A7-79F7-4782-AA65-5AC0BC84C7C0}">
      <dgm:prSet/>
      <dgm:spPr/>
      <dgm:t>
        <a:bodyPr/>
        <a:lstStyle/>
        <a:p>
          <a:endParaRPr lang="en-US" sz="450"/>
        </a:p>
      </dgm:t>
    </dgm:pt>
    <dgm:pt modelId="{17161C16-DFEF-48E4-B1B1-05214FEFD4A1}" type="asst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Division Administrator</a:t>
          </a:r>
        </a:p>
        <a:p>
          <a:r>
            <a:rPr lang="en-US" sz="450" dirty="0">
              <a:solidFill>
                <a:schemeClr val="tx1"/>
              </a:solidFill>
            </a:rPr>
            <a:t>AS IV</a:t>
          </a:r>
        </a:p>
      </dgm:t>
    </dgm:pt>
    <dgm:pt modelId="{B93A5A79-175D-459A-B9E9-CEA1B4AE230A}" type="parTrans" cxnId="{9B1BA6ED-7FD4-4D21-AD13-3C7A95C2538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2BCB77CE-9506-4A50-A4FB-D55FC5617E13}" type="sibTrans" cxnId="{9B1BA6ED-7FD4-4D21-AD13-3C7A95C25382}">
      <dgm:prSet/>
      <dgm:spPr/>
      <dgm:t>
        <a:bodyPr/>
        <a:lstStyle/>
        <a:p>
          <a:endParaRPr lang="en-US" sz="450"/>
        </a:p>
      </dgm:t>
    </dgm:pt>
    <dgm:pt modelId="{7BD0319B-7C86-4CE2-AD9E-554562EC2486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Site Protection Supervisor</a:t>
          </a:r>
        </a:p>
        <a:p>
          <a:pPr rtl="0"/>
          <a:r>
            <a:rPr lang="en-US" sz="450" dirty="0">
              <a:solidFill>
                <a:schemeClr val="tx1"/>
              </a:solidFill>
            </a:rPr>
            <a:t>SCOTT SPIEGELHALTER</a:t>
          </a:r>
        </a:p>
      </dgm:t>
    </dgm:pt>
    <dgm:pt modelId="{95A53077-8B49-4849-AD5C-2F8399E31923}" type="parTrans" cxnId="{0009A6B3-7EF1-4795-8E6F-4E243714A80C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AFFF07D8-1259-4ABD-9A75-CD0C1D91F606}" type="sibTrans" cxnId="{0009A6B3-7EF1-4795-8E6F-4E243714A80C}">
      <dgm:prSet/>
      <dgm:spPr/>
      <dgm:t>
        <a:bodyPr/>
        <a:lstStyle/>
        <a:p>
          <a:endParaRPr lang="en-US" sz="450"/>
        </a:p>
      </dgm:t>
    </dgm:pt>
    <dgm:pt modelId="{1E42EC87-57D5-48E6-98F0-69A6C34FA50A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JOSHUA STAPLES</a:t>
          </a:r>
        </a:p>
      </dgm:t>
    </dgm:pt>
    <dgm:pt modelId="{D480C8F0-F2A5-495B-A2F1-B227D41134D8}" type="parTrans" cxnId="{2121405A-2A75-410B-A27F-E64CFB551AB7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264E6FBE-50DB-4749-8B61-FA016EBA9BC4}" type="sibTrans" cxnId="{2121405A-2A75-410B-A27F-E64CFB551AB7}">
      <dgm:prSet/>
      <dgm:spPr/>
      <dgm:t>
        <a:bodyPr/>
        <a:lstStyle/>
        <a:p>
          <a:endParaRPr lang="en-US" sz="450"/>
        </a:p>
      </dgm:t>
    </dgm:pt>
    <dgm:pt modelId="{DEE885F9-1A7E-4F86-95F8-B2AF40D66AC7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General Maintenance Technician</a:t>
          </a:r>
        </a:p>
        <a:p>
          <a:r>
            <a:rPr lang="en-US" sz="450" dirty="0">
              <a:solidFill>
                <a:schemeClr val="tx1"/>
              </a:solidFill>
            </a:rPr>
            <a:t>ST II</a:t>
          </a:r>
        </a:p>
      </dgm:t>
    </dgm:pt>
    <dgm:pt modelId="{DCFA0184-2AE8-42DD-A7E2-9F603FDD0019}" type="parTrans" cxnId="{0B710CE7-B711-43CD-A7DF-F30F6BA9E3DE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278A88E-63C5-466C-AB8C-EF1706EEDEB6}" type="sibTrans" cxnId="{0B710CE7-B711-43CD-A7DF-F30F6BA9E3DE}">
      <dgm:prSet/>
      <dgm:spPr/>
      <dgm:t>
        <a:bodyPr/>
        <a:lstStyle/>
        <a:p>
          <a:endParaRPr lang="en-US" sz="450"/>
        </a:p>
      </dgm:t>
    </dgm:pt>
    <dgm:pt modelId="{7EDBC068-48CC-4869-9DFD-FC4FA2C86975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TD II</a:t>
          </a:r>
        </a:p>
      </dgm:t>
    </dgm:pt>
    <dgm:pt modelId="{CAD7C14F-1233-44A3-92C5-2015101A6EEF}" type="parTrans" cxnId="{03F10435-BABF-4F7F-976D-724FCFFEAF4B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422B6D7-61CA-41E5-9F79-2F948535918A}" type="sibTrans" cxnId="{03F10435-BABF-4F7F-976D-724FCFFEAF4B}">
      <dgm:prSet/>
      <dgm:spPr/>
      <dgm:t>
        <a:bodyPr/>
        <a:lstStyle/>
        <a:p>
          <a:endParaRPr lang="en-US" sz="450"/>
        </a:p>
      </dgm:t>
    </dgm:pt>
    <dgm:pt modelId="{710FDD3C-7845-4191-A153-9782DEB7E441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Mechanical Technician</a:t>
          </a:r>
        </a:p>
        <a:p>
          <a:r>
            <a:rPr lang="en-US" sz="450" dirty="0">
              <a:solidFill>
                <a:schemeClr val="tx1"/>
              </a:solidFill>
            </a:rPr>
            <a:t>TD II</a:t>
          </a:r>
        </a:p>
      </dgm:t>
    </dgm:pt>
    <dgm:pt modelId="{A862B097-1B05-4479-8202-8F0EF06E1448}" type="parTrans" cxnId="{70CDF5C1-8E9E-49B5-A48B-01BE9E727408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31EF9780-300B-4A8D-B24B-7318F4512A36}" type="sibTrans" cxnId="{70CDF5C1-8E9E-49B5-A48B-01BE9E727408}">
      <dgm:prSet/>
      <dgm:spPr/>
      <dgm:t>
        <a:bodyPr/>
        <a:lstStyle/>
        <a:p>
          <a:endParaRPr lang="en-US" sz="450"/>
        </a:p>
      </dgm:t>
    </dgm:pt>
    <dgm:pt modelId="{A04BA323-FDEF-4F66-9015-2E856DADAE54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Locksmith</a:t>
          </a:r>
        </a:p>
        <a:p>
          <a:r>
            <a:rPr lang="en-US" sz="450" dirty="0">
              <a:solidFill>
                <a:schemeClr val="tx1"/>
              </a:solidFill>
            </a:rPr>
            <a:t>ST II</a:t>
          </a:r>
        </a:p>
      </dgm:t>
    </dgm:pt>
    <dgm:pt modelId="{D976E566-A406-40E1-8A71-86DC06742632}" type="parTrans" cxnId="{F128BA37-AACA-49C5-B210-52D950F69D82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7D3A258F-E58A-4F50-A675-44A5FBAF2BDB}" type="sibTrans" cxnId="{F128BA37-AACA-49C5-B210-52D950F69D82}">
      <dgm:prSet/>
      <dgm:spPr/>
      <dgm:t>
        <a:bodyPr/>
        <a:lstStyle/>
        <a:p>
          <a:endParaRPr lang="en-US" sz="450"/>
        </a:p>
      </dgm:t>
    </dgm:pt>
    <dgm:pt modelId="{76458271-EF3E-4CEF-8F48-38880D832F82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Student Intern</a:t>
          </a:r>
        </a:p>
        <a:p>
          <a:r>
            <a:rPr lang="en-US" sz="450" dirty="0">
              <a:solidFill>
                <a:schemeClr val="tx1"/>
              </a:solidFill>
            </a:rPr>
            <a:t>SI II</a:t>
          </a:r>
        </a:p>
      </dgm:t>
    </dgm:pt>
    <dgm:pt modelId="{7516B3A2-8A81-43AE-8C53-A1B09CC13D40}" type="parTrans" cxnId="{2BE18B61-61D1-42AF-8546-61EF37741461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F680DF35-E92D-496D-900A-669D696B9532}" type="sibTrans" cxnId="{2BE18B61-61D1-42AF-8546-61EF37741461}">
      <dgm:prSet/>
      <dgm:spPr/>
      <dgm:t>
        <a:bodyPr/>
        <a:lstStyle/>
        <a:p>
          <a:endParaRPr lang="en-US" sz="450"/>
        </a:p>
      </dgm:t>
    </dgm:pt>
    <dgm:pt modelId="{DF031BF8-C9CA-48DE-A3A6-C7432438CC5D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Student Intern</a:t>
          </a:r>
        </a:p>
        <a:p>
          <a:r>
            <a:rPr lang="en-US" sz="450" dirty="0">
              <a:solidFill>
                <a:schemeClr val="tx1"/>
              </a:solidFill>
            </a:rPr>
            <a:t>SI II</a:t>
          </a:r>
        </a:p>
      </dgm:t>
    </dgm:pt>
    <dgm:pt modelId="{97509794-74C3-41D8-9143-4CF435B13201}" type="parTrans" cxnId="{6C2BFC28-F0EC-4578-9DD7-F96362493C48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83E17F20-4570-4321-BACB-7EBF205DAFE1}" type="sibTrans" cxnId="{6C2BFC28-F0EC-4578-9DD7-F96362493C48}">
      <dgm:prSet/>
      <dgm:spPr/>
      <dgm:t>
        <a:bodyPr/>
        <a:lstStyle/>
        <a:p>
          <a:endParaRPr lang="en-US" sz="450"/>
        </a:p>
      </dgm:t>
    </dgm:pt>
    <dgm:pt modelId="{1041EAD3-C783-420F-BB1E-818FC3936D1A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Parts Expeditor</a:t>
          </a:r>
        </a:p>
        <a:p>
          <a:r>
            <a:rPr lang="en-US" sz="450" dirty="0">
              <a:solidFill>
                <a:schemeClr val="tx1"/>
              </a:solidFill>
            </a:rPr>
            <a:t>AS IV</a:t>
          </a:r>
        </a:p>
      </dgm:t>
    </dgm:pt>
    <dgm:pt modelId="{EDCE9BEC-A3B0-4F6B-9C04-7A40AE10A225}" type="parTrans" cxnId="{98729BD8-4E9C-4346-A323-58579DCC268A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C8BB9CD5-2EE9-4B7E-B054-FCE301F1DE52}" type="sibTrans" cxnId="{98729BD8-4E9C-4346-A323-58579DCC268A}">
      <dgm:prSet/>
      <dgm:spPr/>
      <dgm:t>
        <a:bodyPr/>
        <a:lstStyle/>
        <a:p>
          <a:endParaRPr lang="en-US" sz="450"/>
        </a:p>
      </dgm:t>
    </dgm:pt>
    <dgm:pt modelId="{B1EF2AC8-DD94-4AA9-A1E2-B06D18F3B432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Real Property Program Lead</a:t>
          </a:r>
        </a:p>
        <a:p>
          <a:r>
            <a:rPr lang="en-US" sz="450" dirty="0">
              <a:solidFill>
                <a:schemeClr val="tx1"/>
              </a:solidFill>
            </a:rPr>
            <a:t>SE II / SE III</a:t>
          </a:r>
        </a:p>
      </dgm:t>
    </dgm:pt>
    <dgm:pt modelId="{61821777-5810-4DA7-A964-A0B65C898CF1}" type="parTrans" cxnId="{CEA89735-CD8B-46A0-9567-0BE381B83ACA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F3E068B0-2750-4070-B09E-439142B3E4AE}" type="sibTrans" cxnId="{CEA89735-CD8B-46A0-9567-0BE381B83ACA}">
      <dgm:prSet/>
      <dgm:spPr/>
      <dgm:t>
        <a:bodyPr/>
        <a:lstStyle/>
        <a:p>
          <a:endParaRPr lang="en-US" sz="450"/>
        </a:p>
      </dgm:t>
    </dgm:pt>
    <dgm:pt modelId="{8E4EE6AA-E920-45EA-BFDC-79A2AA450E8F}" type="asst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Division Deputy</a:t>
          </a:r>
        </a:p>
        <a:p>
          <a:r>
            <a:rPr lang="en-US" sz="450" dirty="0">
              <a:solidFill>
                <a:schemeClr val="tx1"/>
              </a:solidFill>
            </a:rPr>
            <a:t>SSA</a:t>
          </a:r>
        </a:p>
      </dgm:t>
    </dgm:pt>
    <dgm:pt modelId="{789CE66D-B0A5-456A-AC30-C7E8237199EA}" type="parTrans" cxnId="{ED0B597A-8709-4524-A315-114DE3AAA114}">
      <dgm:prSet/>
      <dgm:spPr>
        <a:solidFill>
          <a:srgbClr val="FFFFCC"/>
        </a:solidFill>
        <a:ln>
          <a:solidFill>
            <a:schemeClr val="tx1"/>
          </a:solidFill>
        </a:ln>
      </dgm:spPr>
      <dgm:t>
        <a:bodyPr/>
        <a:lstStyle/>
        <a:p>
          <a:endParaRPr lang="en-US" sz="450">
            <a:solidFill>
              <a:schemeClr val="tx1"/>
            </a:solidFill>
          </a:endParaRPr>
        </a:p>
      </dgm:t>
    </dgm:pt>
    <dgm:pt modelId="{AE2A6316-78B2-4A91-81EB-F3E2541FDB18}" type="sibTrans" cxnId="{ED0B597A-8709-4524-A315-114DE3AAA114}">
      <dgm:prSet/>
      <dgm:spPr/>
      <dgm:t>
        <a:bodyPr/>
        <a:lstStyle/>
        <a:p>
          <a:endParaRPr lang="en-US" sz="450"/>
        </a:p>
      </dgm:t>
    </dgm:pt>
    <dgm:pt modelId="{393502A4-E496-4ED4-9A41-073D9300E4AD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pPr rtl="0"/>
          <a:r>
            <a:rPr lang="en-US" sz="450" dirty="0">
              <a:solidFill>
                <a:schemeClr val="tx1"/>
              </a:solidFill>
            </a:rPr>
            <a:t>Site Access Registration Administrator</a:t>
          </a:r>
        </a:p>
        <a:p>
          <a:pPr rtl="0"/>
          <a:r>
            <a:rPr lang="en-US" sz="450" dirty="0">
              <a:solidFill>
                <a:schemeClr val="tx1"/>
              </a:solidFill>
            </a:rPr>
            <a:t>AMANDA HAYES</a:t>
          </a:r>
        </a:p>
      </dgm:t>
    </dgm:pt>
    <dgm:pt modelId="{7AA52FB1-FE62-49F9-A6C9-8B5A87011643}" type="parTrans" cxnId="{21EBB2FA-231D-4F42-897D-151640326C10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450"/>
        </a:p>
      </dgm:t>
    </dgm:pt>
    <dgm:pt modelId="{F7B8FD12-610B-4E5F-B277-E7414D582CF7}" type="sibTrans" cxnId="{21EBB2FA-231D-4F42-897D-151640326C10}">
      <dgm:prSet/>
      <dgm:spPr/>
      <dgm:t>
        <a:bodyPr/>
        <a:lstStyle/>
        <a:p>
          <a:endParaRPr lang="en-US" sz="450"/>
        </a:p>
      </dgm:t>
    </dgm:pt>
    <dgm:pt modelId="{9AF01745-AD0F-43AE-BEF1-AAFC29883ECE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Site Security and Services Administrator</a:t>
          </a:r>
        </a:p>
        <a:p>
          <a:r>
            <a:rPr lang="en-US" sz="450" dirty="0">
              <a:solidFill>
                <a:schemeClr val="tx1"/>
              </a:solidFill>
            </a:rPr>
            <a:t>CATHY PAUL</a:t>
          </a:r>
        </a:p>
      </dgm:t>
    </dgm:pt>
    <dgm:pt modelId="{FA45FF4F-BDEF-4E0F-81D0-6D668D3FD0FD}" type="parTrans" cxnId="{68BDDCCC-B4E0-482F-8E0A-91EE7F2C2EC7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450"/>
        </a:p>
      </dgm:t>
    </dgm:pt>
    <dgm:pt modelId="{74569DCB-20E8-4A0A-AB2C-C2B3143D7DEF}" type="sibTrans" cxnId="{68BDDCCC-B4E0-482F-8E0A-91EE7F2C2EC7}">
      <dgm:prSet/>
      <dgm:spPr/>
      <dgm:t>
        <a:bodyPr/>
        <a:lstStyle/>
        <a:p>
          <a:endParaRPr lang="en-US" sz="450"/>
        </a:p>
      </dgm:t>
    </dgm:pt>
    <dgm:pt modelId="{C355CD18-5F44-441B-AB3D-A9D2FF214B49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  <a:prstDash val="sysDash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Security System Technician</a:t>
          </a:r>
        </a:p>
        <a:p>
          <a:r>
            <a:rPr lang="en-US" sz="450" dirty="0">
              <a:solidFill>
                <a:schemeClr val="tx1"/>
              </a:solidFill>
            </a:rPr>
            <a:t>RUSSELL PITTS</a:t>
          </a:r>
        </a:p>
      </dgm:t>
    </dgm:pt>
    <dgm:pt modelId="{9AAEEE49-32DE-40E7-964D-3B8CCD8AE9BB}" type="parTrans" cxnId="{DFCCB337-BE85-4750-9686-EB3BE8ED5F4A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450"/>
        </a:p>
      </dgm:t>
    </dgm:pt>
    <dgm:pt modelId="{D5C96F39-136D-4C39-BA11-C77F90C101A5}" type="sibTrans" cxnId="{DFCCB337-BE85-4750-9686-EB3BE8ED5F4A}">
      <dgm:prSet/>
      <dgm:spPr/>
      <dgm:t>
        <a:bodyPr/>
        <a:lstStyle/>
        <a:p>
          <a:endParaRPr lang="en-US" sz="450"/>
        </a:p>
      </dgm:t>
    </dgm:pt>
    <dgm:pt modelId="{DE082D38-EA21-4383-803F-2B8C99B26506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  <a:prstDash val="solid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Subcontractor Badging Administrator</a:t>
          </a:r>
        </a:p>
        <a:p>
          <a:r>
            <a:rPr lang="en-US" sz="450" dirty="0">
              <a:solidFill>
                <a:schemeClr val="tx1"/>
              </a:solidFill>
            </a:rPr>
            <a:t>AS II</a:t>
          </a:r>
        </a:p>
      </dgm:t>
    </dgm:pt>
    <dgm:pt modelId="{55AE0E37-E53F-4FFF-B9AA-BC306F67D645}" type="parTrans" cxnId="{0CF427FA-1EAE-4FE2-8450-9D778485AEDD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450"/>
        </a:p>
      </dgm:t>
    </dgm:pt>
    <dgm:pt modelId="{782A399E-5115-4753-99CA-266BF6CAD6DF}" type="sibTrans" cxnId="{0CF427FA-1EAE-4FE2-8450-9D778485AEDD}">
      <dgm:prSet/>
      <dgm:spPr/>
      <dgm:t>
        <a:bodyPr/>
        <a:lstStyle/>
        <a:p>
          <a:endParaRPr lang="en-US" sz="450"/>
        </a:p>
      </dgm:t>
    </dgm:pt>
    <dgm:pt modelId="{6F4CE3EA-9DEB-4505-88E6-E8D89F49228B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/>
          </a:solidFill>
          <a:prstDash val="solid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Subcontractor Badging Administrator</a:t>
          </a:r>
        </a:p>
        <a:p>
          <a:r>
            <a:rPr lang="en-US" sz="450" dirty="0">
              <a:solidFill>
                <a:schemeClr val="tx1"/>
              </a:solidFill>
            </a:rPr>
            <a:t>AS II</a:t>
          </a:r>
        </a:p>
      </dgm:t>
    </dgm:pt>
    <dgm:pt modelId="{1C049AAB-E182-40C0-A4C6-CF8133838DFC}" type="parTrans" cxnId="{D22687F8-969E-4FE0-98BB-48A953F3955E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 sz="450"/>
        </a:p>
      </dgm:t>
    </dgm:pt>
    <dgm:pt modelId="{1C288757-421B-42F6-9E4C-33F70587D479}" type="sibTrans" cxnId="{D22687F8-969E-4FE0-98BB-48A953F3955E}">
      <dgm:prSet/>
      <dgm:spPr/>
      <dgm:t>
        <a:bodyPr/>
        <a:lstStyle/>
        <a:p>
          <a:endParaRPr lang="en-US" sz="450"/>
        </a:p>
      </dgm:t>
    </dgm:pt>
    <dgm:pt modelId="{5118A086-F86D-4507-B59D-B16DEFAB7112}">
      <dgm:prSet phldrT="[Text]" custT="1"/>
      <dgm:spPr>
        <a:noFill/>
        <a:ln>
          <a:solidFill>
            <a:schemeClr val="tx1"/>
          </a:solidFill>
          <a:prstDash val="solid"/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Services Coordinator</a:t>
          </a:r>
        </a:p>
        <a:p>
          <a:r>
            <a:rPr lang="en-US" sz="450" dirty="0">
              <a:solidFill>
                <a:schemeClr val="tx1"/>
              </a:solidFill>
            </a:rPr>
            <a:t>AP II</a:t>
          </a:r>
        </a:p>
      </dgm:t>
    </dgm:pt>
    <dgm:pt modelId="{D61A433E-36ED-40F6-AE1C-BB73708EB577}" type="parTrans" cxnId="{DD7CF901-A310-42F4-8C62-A519BCDA91F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30EA185-E510-4B7F-BAA8-386B9145F38A}" type="sibTrans" cxnId="{DD7CF901-A310-42F4-8C62-A519BCDA91F2}">
      <dgm:prSet/>
      <dgm:spPr/>
      <dgm:t>
        <a:bodyPr/>
        <a:lstStyle/>
        <a:p>
          <a:endParaRPr lang="en-US"/>
        </a:p>
      </dgm:t>
    </dgm:pt>
    <dgm:pt modelId="{800FD24E-6DE1-41C7-B886-C8C728674F69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Services Supervisor</a:t>
          </a:r>
        </a:p>
        <a:p>
          <a:r>
            <a:rPr lang="en-US" sz="450" dirty="0">
              <a:solidFill>
                <a:schemeClr val="tx1"/>
              </a:solidFill>
            </a:rPr>
            <a:t>JOCLYN POLHEMUS</a:t>
          </a:r>
        </a:p>
      </dgm:t>
    </dgm:pt>
    <dgm:pt modelId="{F2B86E4B-5BB8-47F1-9DFE-9E4B899FF070}" type="parTrans" cxnId="{8C87F814-DFFE-418D-9DAC-DE237DA0A398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4706BEC-6166-4ABF-9CF1-77AC8404A0EC}" type="sibTrans" cxnId="{8C87F814-DFFE-418D-9DAC-DE237DA0A398}">
      <dgm:prSet/>
      <dgm:spPr/>
      <dgm:t>
        <a:bodyPr/>
        <a:lstStyle/>
        <a:p>
          <a:endParaRPr lang="en-US"/>
        </a:p>
      </dgm:t>
    </dgm:pt>
    <dgm:pt modelId="{8519126A-67D3-43FD-B25E-DCE3991F6E73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Fire Detection Technician</a:t>
          </a:r>
        </a:p>
        <a:p>
          <a:r>
            <a:rPr lang="en-US" sz="450" dirty="0">
              <a:solidFill>
                <a:schemeClr val="tx1"/>
              </a:solidFill>
            </a:rPr>
            <a:t>JOSEPH MALAM</a:t>
          </a:r>
        </a:p>
      </dgm:t>
    </dgm:pt>
    <dgm:pt modelId="{91480B79-8B80-4BC0-9603-11AF7432DB54}" type="parTrans" cxnId="{AED9E648-3904-434A-8E18-B8AF4F20F890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CC56B25-AD63-4A18-84C9-65A77B53D620}" type="sibTrans" cxnId="{AED9E648-3904-434A-8E18-B8AF4F20F890}">
      <dgm:prSet/>
      <dgm:spPr/>
      <dgm:t>
        <a:bodyPr/>
        <a:lstStyle/>
        <a:p>
          <a:endParaRPr lang="en-US"/>
        </a:p>
      </dgm:t>
    </dgm:pt>
    <dgm:pt modelId="{B5469709-C83B-442C-BDE3-CE780252BDA2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Property Management Specialist</a:t>
          </a:r>
        </a:p>
        <a:p>
          <a:r>
            <a:rPr lang="en-US" sz="450" dirty="0">
              <a:solidFill>
                <a:schemeClr val="tx1"/>
              </a:solidFill>
            </a:rPr>
            <a:t>OMAR DIAZ</a:t>
          </a:r>
        </a:p>
      </dgm:t>
    </dgm:pt>
    <dgm:pt modelId="{6C3C34AE-D8C1-4A0F-B3CC-C75D8DC595D7}" type="parTrans" cxnId="{2E75B1FA-1DC6-4D39-B92C-2992AC91704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B3CE54F-3842-4F18-A3F0-C5047A9D7E2C}" type="sibTrans" cxnId="{2E75B1FA-1DC6-4D39-B92C-2992AC91704B}">
      <dgm:prSet/>
      <dgm:spPr/>
      <dgm:t>
        <a:bodyPr/>
        <a:lstStyle/>
        <a:p>
          <a:endParaRPr lang="en-US"/>
        </a:p>
      </dgm:t>
    </dgm:pt>
    <dgm:pt modelId="{516CC4C4-19FF-4EBB-B65C-950172D3F69D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Property Management Specialist</a:t>
          </a:r>
        </a:p>
        <a:p>
          <a:r>
            <a:rPr lang="en-US" sz="450" dirty="0">
              <a:solidFill>
                <a:schemeClr val="tx1"/>
              </a:solidFill>
            </a:rPr>
            <a:t>JERMAINE DRAUGHN</a:t>
          </a:r>
        </a:p>
      </dgm:t>
    </dgm:pt>
    <dgm:pt modelId="{0F923D77-2139-4776-BC57-8944B3C6E3B0}" type="parTrans" cxnId="{166E3F89-843D-4CEE-ADAB-F9BC46674E5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DEFD31A-A0BE-403C-AF3B-9E025DE58BD5}" type="sibTrans" cxnId="{166E3F89-843D-4CEE-ADAB-F9BC46674E5C}">
      <dgm:prSet/>
      <dgm:spPr/>
      <dgm:t>
        <a:bodyPr/>
        <a:lstStyle/>
        <a:p>
          <a:endParaRPr lang="en-US"/>
        </a:p>
      </dgm:t>
    </dgm:pt>
    <dgm:pt modelId="{149D56B5-84FF-4C83-A272-3DC543C2C6AB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Delivery Driver</a:t>
          </a:r>
        </a:p>
        <a:p>
          <a:r>
            <a:rPr lang="en-US" sz="450" dirty="0">
              <a:solidFill>
                <a:schemeClr val="tx1"/>
              </a:solidFill>
            </a:rPr>
            <a:t>CF III</a:t>
          </a:r>
        </a:p>
      </dgm:t>
    </dgm:pt>
    <dgm:pt modelId="{DC959A31-ADA0-44FD-8EFA-E70D67E35B81}" type="parTrans" cxnId="{9CF5929D-D996-4396-BBB2-40F3B8A57EAE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D68A724-00DC-4103-B400-DED84C0B1005}" type="sibTrans" cxnId="{9CF5929D-D996-4396-BBB2-40F3B8A57EAE}">
      <dgm:prSet/>
      <dgm:spPr/>
      <dgm:t>
        <a:bodyPr/>
        <a:lstStyle/>
        <a:p>
          <a:endParaRPr lang="en-US"/>
        </a:p>
      </dgm:t>
    </dgm:pt>
    <dgm:pt modelId="{56C59C21-473B-41FE-9286-F424549B9F28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Shipping / Receiving Clerk</a:t>
          </a:r>
        </a:p>
        <a:p>
          <a:r>
            <a:rPr lang="en-US" sz="450" dirty="0">
              <a:solidFill>
                <a:schemeClr val="tx1"/>
              </a:solidFill>
            </a:rPr>
            <a:t>ELAINE ZUCHOWICZ</a:t>
          </a:r>
        </a:p>
      </dgm:t>
    </dgm:pt>
    <dgm:pt modelId="{71142173-A7E5-4850-B0EA-8F8C3040A4AB}" type="parTrans" cxnId="{7D46016B-9465-4F7B-81A6-A91A79A5850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8A0301C-22F5-425D-B1FB-A9E2C538F09F}" type="sibTrans" cxnId="{7D46016B-9465-4F7B-81A6-A91A79A58509}">
      <dgm:prSet/>
      <dgm:spPr/>
      <dgm:t>
        <a:bodyPr/>
        <a:lstStyle/>
        <a:p>
          <a:endParaRPr lang="en-US"/>
        </a:p>
      </dgm:t>
    </dgm:pt>
    <dgm:pt modelId="{6D9ED695-08BB-4A51-A5D1-3AD0BBAFDBE5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Shipping / Receiving Clerk</a:t>
          </a:r>
        </a:p>
        <a:p>
          <a:r>
            <a:rPr lang="en-US" dirty="0">
              <a:solidFill>
                <a:schemeClr val="tx1"/>
              </a:solidFill>
            </a:rPr>
            <a:t>MIKE GELHAAR</a:t>
          </a:r>
        </a:p>
      </dgm:t>
    </dgm:pt>
    <dgm:pt modelId="{118E65C8-3BB9-482F-B8CE-2C9E9E118D05}" type="parTrans" cxnId="{B99DB9DC-C810-4384-AB92-04F194879E71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F4AAA-A29A-4D67-93FD-0BC7EE7EF6A2}" type="sibTrans" cxnId="{B99DB9DC-C810-4384-AB92-04F194879E71}">
      <dgm:prSet/>
      <dgm:spPr/>
      <dgm:t>
        <a:bodyPr/>
        <a:lstStyle/>
        <a:p>
          <a:endParaRPr lang="en-US"/>
        </a:p>
      </dgm:t>
    </dgm:pt>
    <dgm:pt modelId="{CEC019C3-2155-401E-A8FF-C7EB1D145ED5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450" dirty="0">
              <a:solidFill>
                <a:schemeClr val="tx1"/>
              </a:solidFill>
            </a:rPr>
            <a:t>Personal Property Specialist</a:t>
          </a:r>
        </a:p>
        <a:p>
          <a:r>
            <a:rPr lang="en-US" sz="450" dirty="0">
              <a:solidFill>
                <a:schemeClr val="tx1"/>
              </a:solidFill>
            </a:rPr>
            <a:t>MICHAEL LUCKEY</a:t>
          </a:r>
        </a:p>
      </dgm:t>
    </dgm:pt>
    <dgm:pt modelId="{EA572A00-560B-4BD6-BBA6-38787B3C0DD1}" type="parTrans" cxnId="{1A7D8190-C3C1-4A00-9FE6-1C02247EDB8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80D6295-1632-47AE-985A-5463599DF6AC}" type="sibTrans" cxnId="{1A7D8190-C3C1-4A00-9FE6-1C02247EDB82}">
      <dgm:prSet/>
      <dgm:spPr/>
      <dgm:t>
        <a:bodyPr/>
        <a:lstStyle/>
        <a:p>
          <a:endParaRPr lang="en-US"/>
        </a:p>
      </dgm:t>
    </dgm:pt>
    <dgm:pt modelId="{35F7A23B-4953-47DF-A611-B92B945D5765}" type="pres">
      <dgm:prSet presAssocID="{4FDE9D53-CBE4-4D41-815C-449F41BC29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3063E2-A29C-4AB7-A2F4-32FC9CA42A1A}" type="pres">
      <dgm:prSet presAssocID="{6F0997E2-B8CA-4B04-BFD4-92EA8C32C523}" presName="hierRoot1" presStyleCnt="0">
        <dgm:presLayoutVars>
          <dgm:hierBranch/>
        </dgm:presLayoutVars>
      </dgm:prSet>
      <dgm:spPr/>
    </dgm:pt>
    <dgm:pt modelId="{A5CA2429-C545-4868-9018-19DD8D10D60A}" type="pres">
      <dgm:prSet presAssocID="{6F0997E2-B8CA-4B04-BFD4-92EA8C32C523}" presName="rootComposite1" presStyleCnt="0"/>
      <dgm:spPr/>
    </dgm:pt>
    <dgm:pt modelId="{8FE5EB28-26B4-4395-B946-EC77594E7A95}" type="pres">
      <dgm:prSet presAssocID="{6F0997E2-B8CA-4B04-BFD4-92EA8C32C523}" presName="rootText1" presStyleLbl="node0" presStyleIdx="0" presStyleCnt="1">
        <dgm:presLayoutVars>
          <dgm:chPref val="3"/>
        </dgm:presLayoutVars>
      </dgm:prSet>
      <dgm:spPr/>
    </dgm:pt>
    <dgm:pt modelId="{380BA4F4-8C77-4A4A-8435-895765EE8A2D}" type="pres">
      <dgm:prSet presAssocID="{6F0997E2-B8CA-4B04-BFD4-92EA8C32C523}" presName="rootConnector1" presStyleLbl="node1" presStyleIdx="0" presStyleCnt="0"/>
      <dgm:spPr/>
    </dgm:pt>
    <dgm:pt modelId="{8C32FB8E-3D0A-45C0-8750-DE24E3104429}" type="pres">
      <dgm:prSet presAssocID="{6F0997E2-B8CA-4B04-BFD4-92EA8C32C523}" presName="hierChild2" presStyleCnt="0"/>
      <dgm:spPr/>
    </dgm:pt>
    <dgm:pt modelId="{6DD65258-973C-41D9-A4C6-4AE12ABCBF46}" type="pres">
      <dgm:prSet presAssocID="{229BA1B7-00F8-4FF2-8874-7F526BFAF534}" presName="Name35" presStyleLbl="parChTrans1D2" presStyleIdx="0" presStyleCnt="10"/>
      <dgm:spPr/>
    </dgm:pt>
    <dgm:pt modelId="{CC8499BF-9DDC-49E7-9D4E-054EF284FEF6}" type="pres">
      <dgm:prSet presAssocID="{BF15128D-A0A7-42C1-AF01-ADAC9EC34321}" presName="hierRoot2" presStyleCnt="0">
        <dgm:presLayoutVars>
          <dgm:hierBranch val="init"/>
        </dgm:presLayoutVars>
      </dgm:prSet>
      <dgm:spPr/>
    </dgm:pt>
    <dgm:pt modelId="{FE0D27EA-82BC-4F64-AD83-389581225219}" type="pres">
      <dgm:prSet presAssocID="{BF15128D-A0A7-42C1-AF01-ADAC9EC34321}" presName="rootComposite" presStyleCnt="0"/>
      <dgm:spPr/>
    </dgm:pt>
    <dgm:pt modelId="{0B74D5C6-5DAC-437B-9136-49317117204B}" type="pres">
      <dgm:prSet presAssocID="{BF15128D-A0A7-42C1-AF01-ADAC9EC34321}" presName="rootText" presStyleLbl="node2" presStyleIdx="0" presStyleCnt="6">
        <dgm:presLayoutVars>
          <dgm:chPref val="3"/>
        </dgm:presLayoutVars>
      </dgm:prSet>
      <dgm:spPr/>
    </dgm:pt>
    <dgm:pt modelId="{198873E3-A7AF-401C-888C-193D8A9963D1}" type="pres">
      <dgm:prSet presAssocID="{BF15128D-A0A7-42C1-AF01-ADAC9EC34321}" presName="rootConnector" presStyleLbl="node2" presStyleIdx="0" presStyleCnt="6"/>
      <dgm:spPr/>
    </dgm:pt>
    <dgm:pt modelId="{FDA721F5-B02F-4F11-8A86-B98A886A9C72}" type="pres">
      <dgm:prSet presAssocID="{BF15128D-A0A7-42C1-AF01-ADAC9EC34321}" presName="hierChild4" presStyleCnt="0"/>
      <dgm:spPr/>
    </dgm:pt>
    <dgm:pt modelId="{E7E8676D-7268-42D1-9813-70B03B5C0AB9}" type="pres">
      <dgm:prSet presAssocID="{C22ECA6E-3E2D-413A-A635-0A19FEB60B62}" presName="Name37" presStyleLbl="parChTrans1D3" presStyleIdx="0" presStyleCnt="35"/>
      <dgm:spPr/>
    </dgm:pt>
    <dgm:pt modelId="{98A85DE6-8A4F-4EFD-96FE-449F3DDF01FC}" type="pres">
      <dgm:prSet presAssocID="{4A4AC100-2F3D-46D2-BF55-1D37DCF3EC44}" presName="hierRoot2" presStyleCnt="0">
        <dgm:presLayoutVars>
          <dgm:hierBranch val="init"/>
        </dgm:presLayoutVars>
      </dgm:prSet>
      <dgm:spPr/>
    </dgm:pt>
    <dgm:pt modelId="{194F8E44-3BF2-4A81-AF29-EFC5334C7518}" type="pres">
      <dgm:prSet presAssocID="{4A4AC100-2F3D-46D2-BF55-1D37DCF3EC44}" presName="rootComposite" presStyleCnt="0"/>
      <dgm:spPr/>
    </dgm:pt>
    <dgm:pt modelId="{725FC9C9-EAE2-45C3-B5C6-DD73D9EDDAA9}" type="pres">
      <dgm:prSet presAssocID="{4A4AC100-2F3D-46D2-BF55-1D37DCF3EC44}" presName="rootText" presStyleLbl="node3" presStyleIdx="0" presStyleCnt="35">
        <dgm:presLayoutVars>
          <dgm:chPref val="3"/>
        </dgm:presLayoutVars>
      </dgm:prSet>
      <dgm:spPr/>
    </dgm:pt>
    <dgm:pt modelId="{A5906C4F-D847-48F9-A3FF-B02B958094B4}" type="pres">
      <dgm:prSet presAssocID="{4A4AC100-2F3D-46D2-BF55-1D37DCF3EC44}" presName="rootConnector" presStyleLbl="node3" presStyleIdx="0" presStyleCnt="35"/>
      <dgm:spPr/>
    </dgm:pt>
    <dgm:pt modelId="{27291DBC-63B9-4805-8B2C-F0DC89436D25}" type="pres">
      <dgm:prSet presAssocID="{4A4AC100-2F3D-46D2-BF55-1D37DCF3EC44}" presName="hierChild4" presStyleCnt="0"/>
      <dgm:spPr/>
    </dgm:pt>
    <dgm:pt modelId="{2C65E0BC-1860-4D64-97BA-1BCB04B4FEAB}" type="pres">
      <dgm:prSet presAssocID="{E409FC70-BB76-4ACD-BDCB-D1BF6B7D1516}" presName="Name37" presStyleLbl="parChTrans1D4" presStyleIdx="0" presStyleCnt="64"/>
      <dgm:spPr/>
    </dgm:pt>
    <dgm:pt modelId="{75B0E6F4-49DC-49CC-94B4-B3CB49CA4F71}" type="pres">
      <dgm:prSet presAssocID="{79CFB439-22B7-43E8-B503-678EC1BAB73A}" presName="hierRoot2" presStyleCnt="0">
        <dgm:presLayoutVars>
          <dgm:hierBranch val="init"/>
        </dgm:presLayoutVars>
      </dgm:prSet>
      <dgm:spPr/>
    </dgm:pt>
    <dgm:pt modelId="{77935D6A-38F4-4FC6-93F4-73D7ECEC9AD7}" type="pres">
      <dgm:prSet presAssocID="{79CFB439-22B7-43E8-B503-678EC1BAB73A}" presName="rootComposite" presStyleCnt="0"/>
      <dgm:spPr/>
    </dgm:pt>
    <dgm:pt modelId="{FEFF7408-01B9-436D-AE2D-29E59A9F0955}" type="pres">
      <dgm:prSet presAssocID="{79CFB439-22B7-43E8-B503-678EC1BAB73A}" presName="rootText" presStyleLbl="node4" presStyleIdx="0" presStyleCnt="64">
        <dgm:presLayoutVars>
          <dgm:chPref val="3"/>
        </dgm:presLayoutVars>
      </dgm:prSet>
      <dgm:spPr/>
    </dgm:pt>
    <dgm:pt modelId="{5E98294A-3813-4A99-81BD-490F0266BB3A}" type="pres">
      <dgm:prSet presAssocID="{79CFB439-22B7-43E8-B503-678EC1BAB73A}" presName="rootConnector" presStyleLbl="node4" presStyleIdx="0" presStyleCnt="64"/>
      <dgm:spPr/>
    </dgm:pt>
    <dgm:pt modelId="{40014627-B881-43D4-9979-D6B167DA6C14}" type="pres">
      <dgm:prSet presAssocID="{79CFB439-22B7-43E8-B503-678EC1BAB73A}" presName="hierChild4" presStyleCnt="0"/>
      <dgm:spPr/>
    </dgm:pt>
    <dgm:pt modelId="{691D3879-5A51-4F65-9FDD-D45C7A788A48}" type="pres">
      <dgm:prSet presAssocID="{79CFB439-22B7-43E8-B503-678EC1BAB73A}" presName="hierChild5" presStyleCnt="0"/>
      <dgm:spPr/>
    </dgm:pt>
    <dgm:pt modelId="{F38B0511-9FE5-4187-9646-110B541F8D15}" type="pres">
      <dgm:prSet presAssocID="{9D39A1D5-E30B-41E3-BDB7-F2207AA50853}" presName="Name37" presStyleLbl="parChTrans1D4" presStyleIdx="1" presStyleCnt="64"/>
      <dgm:spPr/>
    </dgm:pt>
    <dgm:pt modelId="{51C1E857-D2BB-40E5-B416-0B6A6BB87F21}" type="pres">
      <dgm:prSet presAssocID="{928024D3-FFA9-43EB-8AFE-021D652BF9FB}" presName="hierRoot2" presStyleCnt="0">
        <dgm:presLayoutVars>
          <dgm:hierBranch val="init"/>
        </dgm:presLayoutVars>
      </dgm:prSet>
      <dgm:spPr/>
    </dgm:pt>
    <dgm:pt modelId="{84DE02C0-58C0-4E72-A27D-AF9F675B642A}" type="pres">
      <dgm:prSet presAssocID="{928024D3-FFA9-43EB-8AFE-021D652BF9FB}" presName="rootComposite" presStyleCnt="0"/>
      <dgm:spPr/>
    </dgm:pt>
    <dgm:pt modelId="{9A5A712A-88A7-4603-8AEC-BEC4A99F50FB}" type="pres">
      <dgm:prSet presAssocID="{928024D3-FFA9-43EB-8AFE-021D652BF9FB}" presName="rootText" presStyleLbl="node4" presStyleIdx="1" presStyleCnt="64">
        <dgm:presLayoutVars>
          <dgm:chPref val="3"/>
        </dgm:presLayoutVars>
      </dgm:prSet>
      <dgm:spPr/>
    </dgm:pt>
    <dgm:pt modelId="{0C64A195-420C-43BA-99E7-507D11805E8B}" type="pres">
      <dgm:prSet presAssocID="{928024D3-FFA9-43EB-8AFE-021D652BF9FB}" presName="rootConnector" presStyleLbl="node4" presStyleIdx="1" presStyleCnt="64"/>
      <dgm:spPr/>
    </dgm:pt>
    <dgm:pt modelId="{A284939F-2781-4614-B7A7-8EBE02F2C3C2}" type="pres">
      <dgm:prSet presAssocID="{928024D3-FFA9-43EB-8AFE-021D652BF9FB}" presName="hierChild4" presStyleCnt="0"/>
      <dgm:spPr/>
    </dgm:pt>
    <dgm:pt modelId="{EE1D574B-BFFF-4AC8-8B86-006606B8C005}" type="pres">
      <dgm:prSet presAssocID="{928024D3-FFA9-43EB-8AFE-021D652BF9FB}" presName="hierChild5" presStyleCnt="0"/>
      <dgm:spPr/>
    </dgm:pt>
    <dgm:pt modelId="{65BDC373-80C4-42E4-8FF0-6978F3507FEB}" type="pres">
      <dgm:prSet presAssocID="{7516B3A2-8A81-43AE-8C53-A1B09CC13D40}" presName="Name37" presStyleLbl="parChTrans1D4" presStyleIdx="2" presStyleCnt="64"/>
      <dgm:spPr/>
    </dgm:pt>
    <dgm:pt modelId="{E5270E9E-8A2D-43D8-A774-92A95AB98423}" type="pres">
      <dgm:prSet presAssocID="{76458271-EF3E-4CEF-8F48-38880D832F82}" presName="hierRoot2" presStyleCnt="0">
        <dgm:presLayoutVars>
          <dgm:hierBranch val="init"/>
        </dgm:presLayoutVars>
      </dgm:prSet>
      <dgm:spPr/>
    </dgm:pt>
    <dgm:pt modelId="{7B799DBA-0A7C-4066-A6E5-7AF7D8468911}" type="pres">
      <dgm:prSet presAssocID="{76458271-EF3E-4CEF-8F48-38880D832F82}" presName="rootComposite" presStyleCnt="0"/>
      <dgm:spPr/>
    </dgm:pt>
    <dgm:pt modelId="{EC9AD37B-3783-4B9A-9064-D3347DB96167}" type="pres">
      <dgm:prSet presAssocID="{76458271-EF3E-4CEF-8F48-38880D832F82}" presName="rootText" presStyleLbl="node4" presStyleIdx="2" presStyleCnt="64">
        <dgm:presLayoutVars>
          <dgm:chPref val="3"/>
        </dgm:presLayoutVars>
      </dgm:prSet>
      <dgm:spPr/>
    </dgm:pt>
    <dgm:pt modelId="{DE60A584-6ACF-4E7D-A88E-3558A7B602D3}" type="pres">
      <dgm:prSet presAssocID="{76458271-EF3E-4CEF-8F48-38880D832F82}" presName="rootConnector" presStyleLbl="node4" presStyleIdx="2" presStyleCnt="64"/>
      <dgm:spPr/>
    </dgm:pt>
    <dgm:pt modelId="{F12724A0-65CC-4297-8FE3-EB29FDF5D4E5}" type="pres">
      <dgm:prSet presAssocID="{76458271-EF3E-4CEF-8F48-38880D832F82}" presName="hierChild4" presStyleCnt="0"/>
      <dgm:spPr/>
    </dgm:pt>
    <dgm:pt modelId="{E77A43E5-2022-43A3-A0EF-49A5F88B73D1}" type="pres">
      <dgm:prSet presAssocID="{76458271-EF3E-4CEF-8F48-38880D832F82}" presName="hierChild5" presStyleCnt="0"/>
      <dgm:spPr/>
    </dgm:pt>
    <dgm:pt modelId="{11D145E3-78D9-4A8F-BD41-58DA12E7AA4D}" type="pres">
      <dgm:prSet presAssocID="{97509794-74C3-41D8-9143-4CF435B13201}" presName="Name37" presStyleLbl="parChTrans1D4" presStyleIdx="3" presStyleCnt="64"/>
      <dgm:spPr/>
    </dgm:pt>
    <dgm:pt modelId="{C259E970-C5FF-412F-90A3-BD7319B9274A}" type="pres">
      <dgm:prSet presAssocID="{DF031BF8-C9CA-48DE-A3A6-C7432438CC5D}" presName="hierRoot2" presStyleCnt="0">
        <dgm:presLayoutVars>
          <dgm:hierBranch val="init"/>
        </dgm:presLayoutVars>
      </dgm:prSet>
      <dgm:spPr/>
    </dgm:pt>
    <dgm:pt modelId="{A2B9353B-7434-4BFB-988B-2599BC2A311E}" type="pres">
      <dgm:prSet presAssocID="{DF031BF8-C9CA-48DE-A3A6-C7432438CC5D}" presName="rootComposite" presStyleCnt="0"/>
      <dgm:spPr/>
    </dgm:pt>
    <dgm:pt modelId="{EC2EB15F-7E8B-4DE0-8CFE-7481F8540D83}" type="pres">
      <dgm:prSet presAssocID="{DF031BF8-C9CA-48DE-A3A6-C7432438CC5D}" presName="rootText" presStyleLbl="node4" presStyleIdx="3" presStyleCnt="64">
        <dgm:presLayoutVars>
          <dgm:chPref val="3"/>
        </dgm:presLayoutVars>
      </dgm:prSet>
      <dgm:spPr/>
    </dgm:pt>
    <dgm:pt modelId="{03FF2EB5-0C13-4126-9106-7CD1AF675225}" type="pres">
      <dgm:prSet presAssocID="{DF031BF8-C9CA-48DE-A3A6-C7432438CC5D}" presName="rootConnector" presStyleLbl="node4" presStyleIdx="3" presStyleCnt="64"/>
      <dgm:spPr/>
    </dgm:pt>
    <dgm:pt modelId="{A87586FB-FA08-4117-9B99-7DDE1296AFCC}" type="pres">
      <dgm:prSet presAssocID="{DF031BF8-C9CA-48DE-A3A6-C7432438CC5D}" presName="hierChild4" presStyleCnt="0"/>
      <dgm:spPr/>
    </dgm:pt>
    <dgm:pt modelId="{69B80A41-2A3D-4AE3-8123-F2E440919944}" type="pres">
      <dgm:prSet presAssocID="{DF031BF8-C9CA-48DE-A3A6-C7432438CC5D}" presName="hierChild5" presStyleCnt="0"/>
      <dgm:spPr/>
    </dgm:pt>
    <dgm:pt modelId="{4D6ABB38-9365-472F-8F2D-409B8221F10B}" type="pres">
      <dgm:prSet presAssocID="{4A4AC100-2F3D-46D2-BF55-1D37DCF3EC44}" presName="hierChild5" presStyleCnt="0"/>
      <dgm:spPr/>
    </dgm:pt>
    <dgm:pt modelId="{77206F90-8EE1-4518-93AF-A9461DE43B06}" type="pres">
      <dgm:prSet presAssocID="{61821777-5810-4DA7-A964-A0B65C898CF1}" presName="Name37" presStyleLbl="parChTrans1D3" presStyleIdx="1" presStyleCnt="35"/>
      <dgm:spPr/>
    </dgm:pt>
    <dgm:pt modelId="{67AC608B-59A7-4A6B-8AE6-99D6CDA7186C}" type="pres">
      <dgm:prSet presAssocID="{B1EF2AC8-DD94-4AA9-A1E2-B06D18F3B432}" presName="hierRoot2" presStyleCnt="0">
        <dgm:presLayoutVars>
          <dgm:hierBranch val="init"/>
        </dgm:presLayoutVars>
      </dgm:prSet>
      <dgm:spPr/>
    </dgm:pt>
    <dgm:pt modelId="{10443436-270F-454A-9CD8-B7A2F6CD5032}" type="pres">
      <dgm:prSet presAssocID="{B1EF2AC8-DD94-4AA9-A1E2-B06D18F3B432}" presName="rootComposite" presStyleCnt="0"/>
      <dgm:spPr/>
    </dgm:pt>
    <dgm:pt modelId="{9B3EB780-5947-44A1-9D73-86D62D78A65A}" type="pres">
      <dgm:prSet presAssocID="{B1EF2AC8-DD94-4AA9-A1E2-B06D18F3B432}" presName="rootText" presStyleLbl="node3" presStyleIdx="1" presStyleCnt="35">
        <dgm:presLayoutVars>
          <dgm:chPref val="3"/>
        </dgm:presLayoutVars>
      </dgm:prSet>
      <dgm:spPr/>
    </dgm:pt>
    <dgm:pt modelId="{998A1216-FB16-458F-9D19-2A647454A54B}" type="pres">
      <dgm:prSet presAssocID="{B1EF2AC8-DD94-4AA9-A1E2-B06D18F3B432}" presName="rootConnector" presStyleLbl="node3" presStyleIdx="1" presStyleCnt="35"/>
      <dgm:spPr/>
    </dgm:pt>
    <dgm:pt modelId="{3DBECB78-E1A7-4301-A802-DF0D766AFC52}" type="pres">
      <dgm:prSet presAssocID="{B1EF2AC8-DD94-4AA9-A1E2-B06D18F3B432}" presName="hierChild4" presStyleCnt="0"/>
      <dgm:spPr/>
    </dgm:pt>
    <dgm:pt modelId="{A7B1319A-1417-44FF-A628-C27BDE50771B}" type="pres">
      <dgm:prSet presAssocID="{E3D80667-71F8-4850-BA61-3779B04E17B9}" presName="Name37" presStyleLbl="parChTrans1D4" presStyleIdx="4" presStyleCnt="64"/>
      <dgm:spPr/>
    </dgm:pt>
    <dgm:pt modelId="{1731CBFF-B4AF-4E3C-9C62-9BA8806BDFE7}" type="pres">
      <dgm:prSet presAssocID="{7596249E-EC0E-44A6-8ED9-B581F5611F1C}" presName="hierRoot2" presStyleCnt="0">
        <dgm:presLayoutVars>
          <dgm:hierBranch val="init"/>
        </dgm:presLayoutVars>
      </dgm:prSet>
      <dgm:spPr/>
    </dgm:pt>
    <dgm:pt modelId="{73AD3C6A-A6A5-4E3F-8716-32F672B9A914}" type="pres">
      <dgm:prSet presAssocID="{7596249E-EC0E-44A6-8ED9-B581F5611F1C}" presName="rootComposite" presStyleCnt="0"/>
      <dgm:spPr/>
    </dgm:pt>
    <dgm:pt modelId="{7687BBE0-92D1-4ECB-AC0F-6A09179EE572}" type="pres">
      <dgm:prSet presAssocID="{7596249E-EC0E-44A6-8ED9-B581F5611F1C}" presName="rootText" presStyleLbl="node4" presStyleIdx="4" presStyleCnt="64">
        <dgm:presLayoutVars>
          <dgm:chPref val="3"/>
        </dgm:presLayoutVars>
      </dgm:prSet>
      <dgm:spPr/>
    </dgm:pt>
    <dgm:pt modelId="{4113C155-A37C-414B-80CF-70B7F6B23D59}" type="pres">
      <dgm:prSet presAssocID="{7596249E-EC0E-44A6-8ED9-B581F5611F1C}" presName="rootConnector" presStyleLbl="node4" presStyleIdx="4" presStyleCnt="64"/>
      <dgm:spPr/>
    </dgm:pt>
    <dgm:pt modelId="{5B4F08B6-7F96-4A00-8C23-8A0ED128D8F8}" type="pres">
      <dgm:prSet presAssocID="{7596249E-EC0E-44A6-8ED9-B581F5611F1C}" presName="hierChild4" presStyleCnt="0"/>
      <dgm:spPr/>
    </dgm:pt>
    <dgm:pt modelId="{78B051BF-5781-40A2-833A-E8A79741DC44}" type="pres">
      <dgm:prSet presAssocID="{7596249E-EC0E-44A6-8ED9-B581F5611F1C}" presName="hierChild5" presStyleCnt="0"/>
      <dgm:spPr/>
    </dgm:pt>
    <dgm:pt modelId="{7D15A870-4552-4B20-BDF0-2CCFE14182EA}" type="pres">
      <dgm:prSet presAssocID="{D5B30DB5-F6DC-4BDB-8D85-873896507A0A}" presName="Name37" presStyleLbl="parChTrans1D4" presStyleIdx="5" presStyleCnt="64"/>
      <dgm:spPr/>
    </dgm:pt>
    <dgm:pt modelId="{926AACAB-96E8-4DE9-A5FC-4E7FB3B4A4BB}" type="pres">
      <dgm:prSet presAssocID="{80151E92-83A3-4703-8644-7B2C7125111E}" presName="hierRoot2" presStyleCnt="0">
        <dgm:presLayoutVars>
          <dgm:hierBranch val="init"/>
        </dgm:presLayoutVars>
      </dgm:prSet>
      <dgm:spPr/>
    </dgm:pt>
    <dgm:pt modelId="{51B7979C-A4F1-49CE-9DF9-8C0CB9BB306C}" type="pres">
      <dgm:prSet presAssocID="{80151E92-83A3-4703-8644-7B2C7125111E}" presName="rootComposite" presStyleCnt="0"/>
      <dgm:spPr/>
    </dgm:pt>
    <dgm:pt modelId="{D614DC8E-83F5-4BC6-95D8-A19ACE0F392B}" type="pres">
      <dgm:prSet presAssocID="{80151E92-83A3-4703-8644-7B2C7125111E}" presName="rootText" presStyleLbl="node4" presStyleIdx="5" presStyleCnt="64">
        <dgm:presLayoutVars>
          <dgm:chPref val="3"/>
        </dgm:presLayoutVars>
      </dgm:prSet>
      <dgm:spPr/>
    </dgm:pt>
    <dgm:pt modelId="{D1AA4F18-FBDF-4B1B-898B-451583B02A00}" type="pres">
      <dgm:prSet presAssocID="{80151E92-83A3-4703-8644-7B2C7125111E}" presName="rootConnector" presStyleLbl="node4" presStyleIdx="5" presStyleCnt="64"/>
      <dgm:spPr/>
    </dgm:pt>
    <dgm:pt modelId="{27B7304F-BCA6-44A4-9AE4-6E562852A02F}" type="pres">
      <dgm:prSet presAssocID="{80151E92-83A3-4703-8644-7B2C7125111E}" presName="hierChild4" presStyleCnt="0"/>
      <dgm:spPr/>
    </dgm:pt>
    <dgm:pt modelId="{906C5B74-158D-42C3-BEB3-4B13B6E2AACE}" type="pres">
      <dgm:prSet presAssocID="{80151E92-83A3-4703-8644-7B2C7125111E}" presName="hierChild5" presStyleCnt="0"/>
      <dgm:spPr/>
    </dgm:pt>
    <dgm:pt modelId="{178EC8F9-CEF1-4AC3-98F7-73AF73593F55}" type="pres">
      <dgm:prSet presAssocID="{4086D561-E9C5-4D27-8E0F-A908C6E096D7}" presName="Name37" presStyleLbl="parChTrans1D4" presStyleIdx="6" presStyleCnt="64"/>
      <dgm:spPr/>
    </dgm:pt>
    <dgm:pt modelId="{7AC93B08-D38C-4CFC-915F-E8924609BB7B}" type="pres">
      <dgm:prSet presAssocID="{0CCAE2AE-7587-4494-860C-53704235317F}" presName="hierRoot2" presStyleCnt="0">
        <dgm:presLayoutVars>
          <dgm:hierBranch val="init"/>
        </dgm:presLayoutVars>
      </dgm:prSet>
      <dgm:spPr/>
    </dgm:pt>
    <dgm:pt modelId="{DF973019-15B5-4134-9869-C4C5EF367CD2}" type="pres">
      <dgm:prSet presAssocID="{0CCAE2AE-7587-4494-860C-53704235317F}" presName="rootComposite" presStyleCnt="0"/>
      <dgm:spPr/>
    </dgm:pt>
    <dgm:pt modelId="{CBD07EF3-7184-49F8-A9DC-EEF032AE5B65}" type="pres">
      <dgm:prSet presAssocID="{0CCAE2AE-7587-4494-860C-53704235317F}" presName="rootText" presStyleLbl="node4" presStyleIdx="6" presStyleCnt="64">
        <dgm:presLayoutVars>
          <dgm:chPref val="3"/>
        </dgm:presLayoutVars>
      </dgm:prSet>
      <dgm:spPr/>
    </dgm:pt>
    <dgm:pt modelId="{B30FD9EA-A280-43B5-8447-C62EF73255B4}" type="pres">
      <dgm:prSet presAssocID="{0CCAE2AE-7587-4494-860C-53704235317F}" presName="rootConnector" presStyleLbl="node4" presStyleIdx="6" presStyleCnt="64"/>
      <dgm:spPr/>
    </dgm:pt>
    <dgm:pt modelId="{97EA5E2A-95CE-4FD0-B083-116530C41FBD}" type="pres">
      <dgm:prSet presAssocID="{0CCAE2AE-7587-4494-860C-53704235317F}" presName="hierChild4" presStyleCnt="0"/>
      <dgm:spPr/>
    </dgm:pt>
    <dgm:pt modelId="{FDAE0FCC-1BE2-4EC2-9965-8F569E49B724}" type="pres">
      <dgm:prSet presAssocID="{0CCAE2AE-7587-4494-860C-53704235317F}" presName="hierChild5" presStyleCnt="0"/>
      <dgm:spPr/>
    </dgm:pt>
    <dgm:pt modelId="{E54DBDDC-5259-4C62-97F5-2EB48DF54980}" type="pres">
      <dgm:prSet presAssocID="{6166DE88-733E-44D5-B6FB-C702733079F9}" presName="Name37" presStyleLbl="parChTrans1D4" presStyleIdx="7" presStyleCnt="64"/>
      <dgm:spPr/>
    </dgm:pt>
    <dgm:pt modelId="{62093A61-173E-4F2C-B3DE-A9FA29F05E89}" type="pres">
      <dgm:prSet presAssocID="{E1C58E9B-F93F-425D-9ED7-E987187BF4E4}" presName="hierRoot2" presStyleCnt="0">
        <dgm:presLayoutVars>
          <dgm:hierBranch val="init"/>
        </dgm:presLayoutVars>
      </dgm:prSet>
      <dgm:spPr/>
    </dgm:pt>
    <dgm:pt modelId="{F18932EB-6C10-4595-970E-AC6212687D92}" type="pres">
      <dgm:prSet presAssocID="{E1C58E9B-F93F-425D-9ED7-E987187BF4E4}" presName="rootComposite" presStyleCnt="0"/>
      <dgm:spPr/>
    </dgm:pt>
    <dgm:pt modelId="{FD6165AE-A4E3-431E-9C8B-4A18F9BF8688}" type="pres">
      <dgm:prSet presAssocID="{E1C58E9B-F93F-425D-9ED7-E987187BF4E4}" presName="rootText" presStyleLbl="node4" presStyleIdx="7" presStyleCnt="64">
        <dgm:presLayoutVars>
          <dgm:chPref val="3"/>
        </dgm:presLayoutVars>
      </dgm:prSet>
      <dgm:spPr/>
    </dgm:pt>
    <dgm:pt modelId="{FD922BFD-343F-4801-821B-83995620A023}" type="pres">
      <dgm:prSet presAssocID="{E1C58E9B-F93F-425D-9ED7-E987187BF4E4}" presName="rootConnector" presStyleLbl="node4" presStyleIdx="7" presStyleCnt="64"/>
      <dgm:spPr/>
    </dgm:pt>
    <dgm:pt modelId="{9ECBC1EE-0BBB-4876-B011-78A2A1C71880}" type="pres">
      <dgm:prSet presAssocID="{E1C58E9B-F93F-425D-9ED7-E987187BF4E4}" presName="hierChild4" presStyleCnt="0"/>
      <dgm:spPr/>
    </dgm:pt>
    <dgm:pt modelId="{179534C1-FA67-4356-8A94-53E16493DDB7}" type="pres">
      <dgm:prSet presAssocID="{E1C58E9B-F93F-425D-9ED7-E987187BF4E4}" presName="hierChild5" presStyleCnt="0"/>
      <dgm:spPr/>
    </dgm:pt>
    <dgm:pt modelId="{E7BDCF63-91DB-40BB-A58D-EA3953B210C5}" type="pres">
      <dgm:prSet presAssocID="{AA6A83BC-05D5-4BA8-8B42-CC9BF569281C}" presName="Name37" presStyleLbl="parChTrans1D4" presStyleIdx="8" presStyleCnt="64"/>
      <dgm:spPr/>
    </dgm:pt>
    <dgm:pt modelId="{6FDB189D-24DE-4661-945A-0C55A02500D2}" type="pres">
      <dgm:prSet presAssocID="{2EA5A1F9-0FD6-4670-9C87-ABA5992D65D7}" presName="hierRoot2" presStyleCnt="0">
        <dgm:presLayoutVars>
          <dgm:hierBranch val="init"/>
        </dgm:presLayoutVars>
      </dgm:prSet>
      <dgm:spPr/>
    </dgm:pt>
    <dgm:pt modelId="{42F5C9A5-27C6-4754-8342-855DDC27C58A}" type="pres">
      <dgm:prSet presAssocID="{2EA5A1F9-0FD6-4670-9C87-ABA5992D65D7}" presName="rootComposite" presStyleCnt="0"/>
      <dgm:spPr/>
    </dgm:pt>
    <dgm:pt modelId="{7BAE3C81-0F0B-47A2-86B5-A4381C200E04}" type="pres">
      <dgm:prSet presAssocID="{2EA5A1F9-0FD6-4670-9C87-ABA5992D65D7}" presName="rootText" presStyleLbl="node4" presStyleIdx="8" presStyleCnt="64">
        <dgm:presLayoutVars>
          <dgm:chPref val="3"/>
        </dgm:presLayoutVars>
      </dgm:prSet>
      <dgm:spPr/>
    </dgm:pt>
    <dgm:pt modelId="{081C2EBD-09ED-4666-B341-9FD0969887C6}" type="pres">
      <dgm:prSet presAssocID="{2EA5A1F9-0FD6-4670-9C87-ABA5992D65D7}" presName="rootConnector" presStyleLbl="node4" presStyleIdx="8" presStyleCnt="64"/>
      <dgm:spPr/>
    </dgm:pt>
    <dgm:pt modelId="{62B160CE-DE5B-4E8D-B11B-1697660095F3}" type="pres">
      <dgm:prSet presAssocID="{2EA5A1F9-0FD6-4670-9C87-ABA5992D65D7}" presName="hierChild4" presStyleCnt="0"/>
      <dgm:spPr/>
    </dgm:pt>
    <dgm:pt modelId="{3970FDE9-3337-4562-A36D-F0840C7A3123}" type="pres">
      <dgm:prSet presAssocID="{2EA5A1F9-0FD6-4670-9C87-ABA5992D65D7}" presName="hierChild5" presStyleCnt="0"/>
      <dgm:spPr/>
    </dgm:pt>
    <dgm:pt modelId="{4C036784-4DBF-4CF1-A5DA-1F6A188DCCF2}" type="pres">
      <dgm:prSet presAssocID="{F58F4006-3219-424F-A60F-431708C8736A}" presName="Name37" presStyleLbl="parChTrans1D4" presStyleIdx="9" presStyleCnt="64"/>
      <dgm:spPr/>
    </dgm:pt>
    <dgm:pt modelId="{A426998B-6DEF-4402-A9A0-9D3433400068}" type="pres">
      <dgm:prSet presAssocID="{C774766D-07C1-4A85-84CE-333E602D9CE5}" presName="hierRoot2" presStyleCnt="0">
        <dgm:presLayoutVars>
          <dgm:hierBranch val="init"/>
        </dgm:presLayoutVars>
      </dgm:prSet>
      <dgm:spPr/>
    </dgm:pt>
    <dgm:pt modelId="{3B2F08DC-7A48-45B0-B209-3D9731D98D43}" type="pres">
      <dgm:prSet presAssocID="{C774766D-07C1-4A85-84CE-333E602D9CE5}" presName="rootComposite" presStyleCnt="0"/>
      <dgm:spPr/>
    </dgm:pt>
    <dgm:pt modelId="{AEEAABA5-9F5C-41C2-9259-BA2A3777634B}" type="pres">
      <dgm:prSet presAssocID="{C774766D-07C1-4A85-84CE-333E602D9CE5}" presName="rootText" presStyleLbl="node4" presStyleIdx="9" presStyleCnt="64">
        <dgm:presLayoutVars>
          <dgm:chPref val="3"/>
        </dgm:presLayoutVars>
      </dgm:prSet>
      <dgm:spPr/>
    </dgm:pt>
    <dgm:pt modelId="{86EE7492-AF5E-482B-9A70-DBDBA9E2F7CA}" type="pres">
      <dgm:prSet presAssocID="{C774766D-07C1-4A85-84CE-333E602D9CE5}" presName="rootConnector" presStyleLbl="node4" presStyleIdx="9" presStyleCnt="64"/>
      <dgm:spPr/>
    </dgm:pt>
    <dgm:pt modelId="{B5E2A99F-42BB-40EB-94A7-BAC7EFE02580}" type="pres">
      <dgm:prSet presAssocID="{C774766D-07C1-4A85-84CE-333E602D9CE5}" presName="hierChild4" presStyleCnt="0"/>
      <dgm:spPr/>
    </dgm:pt>
    <dgm:pt modelId="{15FF4090-C5BB-44F7-A0CC-5D0C716110D0}" type="pres">
      <dgm:prSet presAssocID="{C774766D-07C1-4A85-84CE-333E602D9CE5}" presName="hierChild5" presStyleCnt="0"/>
      <dgm:spPr/>
    </dgm:pt>
    <dgm:pt modelId="{70AED258-8059-48E9-89BB-31D5AAADCC07}" type="pres">
      <dgm:prSet presAssocID="{B1EF2AC8-DD94-4AA9-A1E2-B06D18F3B432}" presName="hierChild5" presStyleCnt="0"/>
      <dgm:spPr/>
    </dgm:pt>
    <dgm:pt modelId="{F7DD9B97-54C4-4C93-9F92-306AC8FA8DF0}" type="pres">
      <dgm:prSet presAssocID="{BF15128D-A0A7-42C1-AF01-ADAC9EC34321}" presName="hierChild5" presStyleCnt="0"/>
      <dgm:spPr/>
    </dgm:pt>
    <dgm:pt modelId="{C54D4323-1715-4060-A2E5-BAF40E5CED31}" type="pres">
      <dgm:prSet presAssocID="{ECA0EEE2-C567-411D-A1F9-69372697E111}" presName="Name35" presStyleLbl="parChTrans1D2" presStyleIdx="1" presStyleCnt="10"/>
      <dgm:spPr/>
    </dgm:pt>
    <dgm:pt modelId="{DF43A650-BBDC-4793-BD2A-D8704C6F9E14}" type="pres">
      <dgm:prSet presAssocID="{FA6230AC-D578-499C-A395-9C24D30ECC54}" presName="hierRoot2" presStyleCnt="0">
        <dgm:presLayoutVars>
          <dgm:hierBranch/>
        </dgm:presLayoutVars>
      </dgm:prSet>
      <dgm:spPr/>
    </dgm:pt>
    <dgm:pt modelId="{C0407379-1EC4-49D6-BED5-EFC27C217F87}" type="pres">
      <dgm:prSet presAssocID="{FA6230AC-D578-499C-A395-9C24D30ECC54}" presName="rootComposite" presStyleCnt="0"/>
      <dgm:spPr/>
    </dgm:pt>
    <dgm:pt modelId="{2E043FED-8846-4F64-8D8D-D3F127AF9FF6}" type="pres">
      <dgm:prSet presAssocID="{FA6230AC-D578-499C-A395-9C24D30ECC54}" presName="rootText" presStyleLbl="node2" presStyleIdx="1" presStyleCnt="6">
        <dgm:presLayoutVars>
          <dgm:chPref val="3"/>
        </dgm:presLayoutVars>
      </dgm:prSet>
      <dgm:spPr/>
    </dgm:pt>
    <dgm:pt modelId="{F5D385BA-C742-402F-9A7A-1B2E8D4A5155}" type="pres">
      <dgm:prSet presAssocID="{FA6230AC-D578-499C-A395-9C24D30ECC54}" presName="rootConnector" presStyleLbl="node2" presStyleIdx="1" presStyleCnt="6"/>
      <dgm:spPr/>
    </dgm:pt>
    <dgm:pt modelId="{F69E3691-EA6A-4A06-9883-F9426B2AB6AC}" type="pres">
      <dgm:prSet presAssocID="{FA6230AC-D578-499C-A395-9C24D30ECC54}" presName="hierChild4" presStyleCnt="0"/>
      <dgm:spPr/>
    </dgm:pt>
    <dgm:pt modelId="{48CE9F43-F177-4C7B-851B-5DED639CB731}" type="pres">
      <dgm:prSet presAssocID="{FEAD8798-5072-4765-BA27-456AA0166B33}" presName="Name35" presStyleLbl="parChTrans1D3" presStyleIdx="2" presStyleCnt="35"/>
      <dgm:spPr/>
    </dgm:pt>
    <dgm:pt modelId="{CA21B7C3-A589-4DA7-8F08-FC0D8FFAE30E}" type="pres">
      <dgm:prSet presAssocID="{3463B46E-090C-4A01-893D-8F2278460B50}" presName="hierRoot2" presStyleCnt="0">
        <dgm:presLayoutVars>
          <dgm:hierBranch val="r"/>
        </dgm:presLayoutVars>
      </dgm:prSet>
      <dgm:spPr/>
    </dgm:pt>
    <dgm:pt modelId="{12B08D74-08F2-43C7-8509-F365AEE23B79}" type="pres">
      <dgm:prSet presAssocID="{3463B46E-090C-4A01-893D-8F2278460B50}" presName="rootComposite" presStyleCnt="0"/>
      <dgm:spPr/>
    </dgm:pt>
    <dgm:pt modelId="{AA05E6AD-75CF-48B5-B619-12AF57862DA7}" type="pres">
      <dgm:prSet presAssocID="{3463B46E-090C-4A01-893D-8F2278460B50}" presName="rootText" presStyleLbl="node3" presStyleIdx="2" presStyleCnt="35">
        <dgm:presLayoutVars>
          <dgm:chPref val="3"/>
        </dgm:presLayoutVars>
      </dgm:prSet>
      <dgm:spPr/>
    </dgm:pt>
    <dgm:pt modelId="{5A76ED2D-7BE8-411E-9943-BB40185AFC4E}" type="pres">
      <dgm:prSet presAssocID="{3463B46E-090C-4A01-893D-8F2278460B50}" presName="rootConnector" presStyleLbl="node3" presStyleIdx="2" presStyleCnt="35"/>
      <dgm:spPr/>
    </dgm:pt>
    <dgm:pt modelId="{A3232D1C-7FBE-463E-87FD-D3C3B2F9C5CC}" type="pres">
      <dgm:prSet presAssocID="{3463B46E-090C-4A01-893D-8F2278460B50}" presName="hierChild4" presStyleCnt="0"/>
      <dgm:spPr/>
    </dgm:pt>
    <dgm:pt modelId="{F8A6269B-8CFA-4E3D-A860-C48DA7070E30}" type="pres">
      <dgm:prSet presAssocID="{FA122F00-A56E-4443-AEA3-5C5DCF2153ED}" presName="Name50" presStyleLbl="parChTrans1D4" presStyleIdx="10" presStyleCnt="64"/>
      <dgm:spPr/>
    </dgm:pt>
    <dgm:pt modelId="{F7FDDD86-3182-49A6-A986-8455FDDDAFC7}" type="pres">
      <dgm:prSet presAssocID="{757E28AA-D730-4EB3-B6B4-A81DE0289EF9}" presName="hierRoot2" presStyleCnt="0">
        <dgm:presLayoutVars>
          <dgm:hierBranch val="init"/>
        </dgm:presLayoutVars>
      </dgm:prSet>
      <dgm:spPr/>
    </dgm:pt>
    <dgm:pt modelId="{E37A5B29-73A6-4C61-92A2-4987A03B3DC2}" type="pres">
      <dgm:prSet presAssocID="{757E28AA-D730-4EB3-B6B4-A81DE0289EF9}" presName="rootComposite" presStyleCnt="0"/>
      <dgm:spPr/>
    </dgm:pt>
    <dgm:pt modelId="{D60AFAB3-5D40-44E7-9BB0-96497854F044}" type="pres">
      <dgm:prSet presAssocID="{757E28AA-D730-4EB3-B6B4-A81DE0289EF9}" presName="rootText" presStyleLbl="node4" presStyleIdx="10" presStyleCnt="64">
        <dgm:presLayoutVars>
          <dgm:chPref val="3"/>
        </dgm:presLayoutVars>
      </dgm:prSet>
      <dgm:spPr/>
    </dgm:pt>
    <dgm:pt modelId="{A3AFCEAA-CA5C-4E05-B0D6-02FB32D27F17}" type="pres">
      <dgm:prSet presAssocID="{757E28AA-D730-4EB3-B6B4-A81DE0289EF9}" presName="rootConnector" presStyleLbl="node4" presStyleIdx="10" presStyleCnt="64"/>
      <dgm:spPr/>
    </dgm:pt>
    <dgm:pt modelId="{55DB9190-95AF-40D5-A821-C935EF3DC1E0}" type="pres">
      <dgm:prSet presAssocID="{757E28AA-D730-4EB3-B6B4-A81DE0289EF9}" presName="hierChild4" presStyleCnt="0"/>
      <dgm:spPr/>
    </dgm:pt>
    <dgm:pt modelId="{2012215A-6B83-4520-BF4B-FDCD46B4A5D6}" type="pres">
      <dgm:prSet presAssocID="{757E28AA-D730-4EB3-B6B4-A81DE0289EF9}" presName="hierChild5" presStyleCnt="0"/>
      <dgm:spPr/>
    </dgm:pt>
    <dgm:pt modelId="{818CAC49-D321-4477-B5FB-743D45EA92DA}" type="pres">
      <dgm:prSet presAssocID="{551ED2F8-D528-4E41-83AE-FA1BDE559297}" presName="Name50" presStyleLbl="parChTrans1D4" presStyleIdx="11" presStyleCnt="64"/>
      <dgm:spPr/>
    </dgm:pt>
    <dgm:pt modelId="{014140B3-8ED5-479F-A101-A045939D4A11}" type="pres">
      <dgm:prSet presAssocID="{3DD8ECEB-5987-4594-949A-5D5CF10DD0F3}" presName="hierRoot2" presStyleCnt="0">
        <dgm:presLayoutVars>
          <dgm:hierBranch val="init"/>
        </dgm:presLayoutVars>
      </dgm:prSet>
      <dgm:spPr/>
    </dgm:pt>
    <dgm:pt modelId="{C21C0D5F-A828-4AE8-A37C-FBB4EFE30C50}" type="pres">
      <dgm:prSet presAssocID="{3DD8ECEB-5987-4594-949A-5D5CF10DD0F3}" presName="rootComposite" presStyleCnt="0"/>
      <dgm:spPr/>
    </dgm:pt>
    <dgm:pt modelId="{B3D35AE3-52AE-4B4F-AB56-57D323E0E611}" type="pres">
      <dgm:prSet presAssocID="{3DD8ECEB-5987-4594-949A-5D5CF10DD0F3}" presName="rootText" presStyleLbl="node4" presStyleIdx="11" presStyleCnt="64">
        <dgm:presLayoutVars>
          <dgm:chPref val="3"/>
        </dgm:presLayoutVars>
      </dgm:prSet>
      <dgm:spPr/>
    </dgm:pt>
    <dgm:pt modelId="{AC65723C-A3FC-4D88-8554-BC94FD5F9E52}" type="pres">
      <dgm:prSet presAssocID="{3DD8ECEB-5987-4594-949A-5D5CF10DD0F3}" presName="rootConnector" presStyleLbl="node4" presStyleIdx="11" presStyleCnt="64"/>
      <dgm:spPr/>
    </dgm:pt>
    <dgm:pt modelId="{112622FA-BDC2-4587-9025-F9ECE3AD4A51}" type="pres">
      <dgm:prSet presAssocID="{3DD8ECEB-5987-4594-949A-5D5CF10DD0F3}" presName="hierChild4" presStyleCnt="0"/>
      <dgm:spPr/>
    </dgm:pt>
    <dgm:pt modelId="{3DE1C9D0-6421-4459-B313-40670D1C52E4}" type="pres">
      <dgm:prSet presAssocID="{3DD8ECEB-5987-4594-949A-5D5CF10DD0F3}" presName="hierChild5" presStyleCnt="0"/>
      <dgm:spPr/>
    </dgm:pt>
    <dgm:pt modelId="{DF9CF234-9279-45E9-BCB0-1F552A78D825}" type="pres">
      <dgm:prSet presAssocID="{DEC628F1-7BBA-4C11-B387-FF523106D72D}" presName="Name50" presStyleLbl="parChTrans1D4" presStyleIdx="12" presStyleCnt="64"/>
      <dgm:spPr/>
    </dgm:pt>
    <dgm:pt modelId="{D949E066-3541-4D9A-A29A-32D0FDE7DABC}" type="pres">
      <dgm:prSet presAssocID="{988B7F41-C877-41AB-A2EA-EE5F89D55074}" presName="hierRoot2" presStyleCnt="0">
        <dgm:presLayoutVars>
          <dgm:hierBranch val="init"/>
        </dgm:presLayoutVars>
      </dgm:prSet>
      <dgm:spPr/>
    </dgm:pt>
    <dgm:pt modelId="{7995D14F-C5B4-49A0-A99A-11CF36F17C71}" type="pres">
      <dgm:prSet presAssocID="{988B7F41-C877-41AB-A2EA-EE5F89D55074}" presName="rootComposite" presStyleCnt="0"/>
      <dgm:spPr/>
    </dgm:pt>
    <dgm:pt modelId="{3A3960FC-1E40-441B-814C-AD86E964F4AA}" type="pres">
      <dgm:prSet presAssocID="{988B7F41-C877-41AB-A2EA-EE5F89D55074}" presName="rootText" presStyleLbl="node4" presStyleIdx="12" presStyleCnt="64">
        <dgm:presLayoutVars>
          <dgm:chPref val="3"/>
        </dgm:presLayoutVars>
      </dgm:prSet>
      <dgm:spPr/>
    </dgm:pt>
    <dgm:pt modelId="{3B3DC34D-E5EF-41BD-9147-9E3EC689AD4C}" type="pres">
      <dgm:prSet presAssocID="{988B7F41-C877-41AB-A2EA-EE5F89D55074}" presName="rootConnector" presStyleLbl="node4" presStyleIdx="12" presStyleCnt="64"/>
      <dgm:spPr/>
    </dgm:pt>
    <dgm:pt modelId="{0890906B-6BA2-42E9-B70A-D107E5C0D608}" type="pres">
      <dgm:prSet presAssocID="{988B7F41-C877-41AB-A2EA-EE5F89D55074}" presName="hierChild4" presStyleCnt="0"/>
      <dgm:spPr/>
    </dgm:pt>
    <dgm:pt modelId="{874D03DD-D5A8-4D8E-9856-6AA7F7076420}" type="pres">
      <dgm:prSet presAssocID="{988B7F41-C877-41AB-A2EA-EE5F89D55074}" presName="hierChild5" presStyleCnt="0"/>
      <dgm:spPr/>
    </dgm:pt>
    <dgm:pt modelId="{AF3E2991-1A5D-4DC8-AA9F-3D5510B41675}" type="pres">
      <dgm:prSet presAssocID="{E2440F85-0C12-4A63-A124-2BF890C18014}" presName="Name50" presStyleLbl="parChTrans1D4" presStyleIdx="13" presStyleCnt="64"/>
      <dgm:spPr/>
    </dgm:pt>
    <dgm:pt modelId="{725DD2F3-94C7-413E-BA7E-52EAB8F976E3}" type="pres">
      <dgm:prSet presAssocID="{C8D84B2A-CEAA-4E62-A268-490E6724A2C2}" presName="hierRoot2" presStyleCnt="0">
        <dgm:presLayoutVars>
          <dgm:hierBranch val="init"/>
        </dgm:presLayoutVars>
      </dgm:prSet>
      <dgm:spPr/>
    </dgm:pt>
    <dgm:pt modelId="{916BF43B-E1FB-4ECF-B9E2-44D843EC195A}" type="pres">
      <dgm:prSet presAssocID="{C8D84B2A-CEAA-4E62-A268-490E6724A2C2}" presName="rootComposite" presStyleCnt="0"/>
      <dgm:spPr/>
    </dgm:pt>
    <dgm:pt modelId="{4146FF32-4691-4BF7-BF11-CCF86192D92C}" type="pres">
      <dgm:prSet presAssocID="{C8D84B2A-CEAA-4E62-A268-490E6724A2C2}" presName="rootText" presStyleLbl="node4" presStyleIdx="13" presStyleCnt="64">
        <dgm:presLayoutVars>
          <dgm:chPref val="3"/>
        </dgm:presLayoutVars>
      </dgm:prSet>
      <dgm:spPr/>
    </dgm:pt>
    <dgm:pt modelId="{96EEB0BB-DFBB-4BF0-9719-F99CCCD674B0}" type="pres">
      <dgm:prSet presAssocID="{C8D84B2A-CEAA-4E62-A268-490E6724A2C2}" presName="rootConnector" presStyleLbl="node4" presStyleIdx="13" presStyleCnt="64"/>
      <dgm:spPr/>
    </dgm:pt>
    <dgm:pt modelId="{19D34A23-D26B-4CBE-8CEF-F62B80239AFA}" type="pres">
      <dgm:prSet presAssocID="{C8D84B2A-CEAA-4E62-A268-490E6724A2C2}" presName="hierChild4" presStyleCnt="0"/>
      <dgm:spPr/>
    </dgm:pt>
    <dgm:pt modelId="{B8521146-87CE-4BC2-9C93-E5C78F2884B0}" type="pres">
      <dgm:prSet presAssocID="{C8D84B2A-CEAA-4E62-A268-490E6724A2C2}" presName="hierChild5" presStyleCnt="0"/>
      <dgm:spPr/>
    </dgm:pt>
    <dgm:pt modelId="{C478AF22-17A2-43E7-86DE-D293B4D5E50B}" type="pres">
      <dgm:prSet presAssocID="{59ADB382-E831-45D2-8E65-BC2F80F251E1}" presName="Name50" presStyleLbl="parChTrans1D4" presStyleIdx="14" presStyleCnt="64"/>
      <dgm:spPr/>
    </dgm:pt>
    <dgm:pt modelId="{8AD3C762-2F57-454C-A348-C47A4DD92D5F}" type="pres">
      <dgm:prSet presAssocID="{33323F46-E4F8-4AA7-A6D3-89758B256658}" presName="hierRoot2" presStyleCnt="0">
        <dgm:presLayoutVars>
          <dgm:hierBranch val="init"/>
        </dgm:presLayoutVars>
      </dgm:prSet>
      <dgm:spPr/>
    </dgm:pt>
    <dgm:pt modelId="{73BE9D9A-E76B-4ABE-BECD-DB67816BB073}" type="pres">
      <dgm:prSet presAssocID="{33323F46-E4F8-4AA7-A6D3-89758B256658}" presName="rootComposite" presStyleCnt="0"/>
      <dgm:spPr/>
    </dgm:pt>
    <dgm:pt modelId="{442E5655-1B67-47CA-876C-A82B7B04EF74}" type="pres">
      <dgm:prSet presAssocID="{33323F46-E4F8-4AA7-A6D3-89758B256658}" presName="rootText" presStyleLbl="node4" presStyleIdx="14" presStyleCnt="64">
        <dgm:presLayoutVars>
          <dgm:chPref val="3"/>
        </dgm:presLayoutVars>
      </dgm:prSet>
      <dgm:spPr/>
    </dgm:pt>
    <dgm:pt modelId="{0D24E91D-2D7D-4451-BFBF-0E893499DA35}" type="pres">
      <dgm:prSet presAssocID="{33323F46-E4F8-4AA7-A6D3-89758B256658}" presName="rootConnector" presStyleLbl="node4" presStyleIdx="14" presStyleCnt="64"/>
      <dgm:spPr/>
    </dgm:pt>
    <dgm:pt modelId="{EB77936A-8951-475D-8AC3-55955F380333}" type="pres">
      <dgm:prSet presAssocID="{33323F46-E4F8-4AA7-A6D3-89758B256658}" presName="hierChild4" presStyleCnt="0"/>
      <dgm:spPr/>
    </dgm:pt>
    <dgm:pt modelId="{45BA577B-9278-4E37-ADC0-119DE21CE709}" type="pres">
      <dgm:prSet presAssocID="{33323F46-E4F8-4AA7-A6D3-89758B256658}" presName="hierChild5" presStyleCnt="0"/>
      <dgm:spPr/>
    </dgm:pt>
    <dgm:pt modelId="{9DD38447-C9F3-418C-B8A4-A8E6401FFC37}" type="pres">
      <dgm:prSet presAssocID="{3463B46E-090C-4A01-893D-8F2278460B50}" presName="hierChild5" presStyleCnt="0"/>
      <dgm:spPr/>
    </dgm:pt>
    <dgm:pt modelId="{C047D9C4-CF3B-4F1D-A6C8-589AEA68C8D9}" type="pres">
      <dgm:prSet presAssocID="{2FA727EB-0102-45B8-823A-D1BE21F98BD1}" presName="Name35" presStyleLbl="parChTrans1D3" presStyleIdx="3" presStyleCnt="35"/>
      <dgm:spPr/>
    </dgm:pt>
    <dgm:pt modelId="{7368CADF-C21A-4C3D-A5FC-0846D78D7125}" type="pres">
      <dgm:prSet presAssocID="{4B863620-D24F-4B94-B0B4-FD714B5A9978}" presName="hierRoot2" presStyleCnt="0">
        <dgm:presLayoutVars>
          <dgm:hierBranch val="init"/>
        </dgm:presLayoutVars>
      </dgm:prSet>
      <dgm:spPr/>
    </dgm:pt>
    <dgm:pt modelId="{B849B36F-9726-4D16-94F3-579B9FDD0E4A}" type="pres">
      <dgm:prSet presAssocID="{4B863620-D24F-4B94-B0B4-FD714B5A9978}" presName="rootComposite" presStyleCnt="0"/>
      <dgm:spPr/>
    </dgm:pt>
    <dgm:pt modelId="{BC72E050-9C6A-4883-9D1F-3AC5DB9C4BC6}" type="pres">
      <dgm:prSet presAssocID="{4B863620-D24F-4B94-B0B4-FD714B5A9978}" presName="rootText" presStyleLbl="node3" presStyleIdx="3" presStyleCnt="35">
        <dgm:presLayoutVars>
          <dgm:chPref val="3"/>
        </dgm:presLayoutVars>
      </dgm:prSet>
      <dgm:spPr/>
    </dgm:pt>
    <dgm:pt modelId="{9D8A92E9-858F-4E09-B8EA-80AB04CD620F}" type="pres">
      <dgm:prSet presAssocID="{4B863620-D24F-4B94-B0B4-FD714B5A9978}" presName="rootConnector" presStyleLbl="node3" presStyleIdx="3" presStyleCnt="35"/>
      <dgm:spPr/>
    </dgm:pt>
    <dgm:pt modelId="{DA1C9FED-313E-4C58-8CD5-BF217B4D43E6}" type="pres">
      <dgm:prSet presAssocID="{4B863620-D24F-4B94-B0B4-FD714B5A9978}" presName="hierChild4" presStyleCnt="0"/>
      <dgm:spPr/>
    </dgm:pt>
    <dgm:pt modelId="{780C1058-D99C-4DD0-A5E1-F7BB4D07C7D2}" type="pres">
      <dgm:prSet presAssocID="{65B9BFAA-86CA-4D98-8163-39A1FC95B9EA}" presName="Name37" presStyleLbl="parChTrans1D4" presStyleIdx="15" presStyleCnt="64"/>
      <dgm:spPr/>
    </dgm:pt>
    <dgm:pt modelId="{67EF431E-9E81-441A-8F19-B4ED258DD5FE}" type="pres">
      <dgm:prSet presAssocID="{BBDEAC6D-987E-4CA0-85CA-3844CBC12278}" presName="hierRoot2" presStyleCnt="0">
        <dgm:presLayoutVars>
          <dgm:hierBranch val="init"/>
        </dgm:presLayoutVars>
      </dgm:prSet>
      <dgm:spPr/>
    </dgm:pt>
    <dgm:pt modelId="{1B1C6561-C2DE-4126-91EA-BD7BDB47B808}" type="pres">
      <dgm:prSet presAssocID="{BBDEAC6D-987E-4CA0-85CA-3844CBC12278}" presName="rootComposite" presStyleCnt="0"/>
      <dgm:spPr/>
    </dgm:pt>
    <dgm:pt modelId="{561F5EC7-536E-45FF-9998-29DD996D82D0}" type="pres">
      <dgm:prSet presAssocID="{BBDEAC6D-987E-4CA0-85CA-3844CBC12278}" presName="rootText" presStyleLbl="node4" presStyleIdx="15" presStyleCnt="64">
        <dgm:presLayoutVars>
          <dgm:chPref val="3"/>
        </dgm:presLayoutVars>
      </dgm:prSet>
      <dgm:spPr/>
    </dgm:pt>
    <dgm:pt modelId="{65025855-56FE-492F-A90E-D31D3D56CDD0}" type="pres">
      <dgm:prSet presAssocID="{BBDEAC6D-987E-4CA0-85CA-3844CBC12278}" presName="rootConnector" presStyleLbl="node4" presStyleIdx="15" presStyleCnt="64"/>
      <dgm:spPr/>
    </dgm:pt>
    <dgm:pt modelId="{CE095ED6-2D83-4E93-8FE8-678FB89FB310}" type="pres">
      <dgm:prSet presAssocID="{BBDEAC6D-987E-4CA0-85CA-3844CBC12278}" presName="hierChild4" presStyleCnt="0"/>
      <dgm:spPr/>
    </dgm:pt>
    <dgm:pt modelId="{5BB6E3E7-4F92-455D-9D65-813D6AF67B31}" type="pres">
      <dgm:prSet presAssocID="{BBDEAC6D-987E-4CA0-85CA-3844CBC12278}" presName="hierChild5" presStyleCnt="0"/>
      <dgm:spPr/>
    </dgm:pt>
    <dgm:pt modelId="{E640D976-2F29-4841-A18F-9931531B1113}" type="pres">
      <dgm:prSet presAssocID="{E0EFC2B8-4395-4F30-80E0-251B9C2F0E37}" presName="Name37" presStyleLbl="parChTrans1D4" presStyleIdx="16" presStyleCnt="64"/>
      <dgm:spPr/>
    </dgm:pt>
    <dgm:pt modelId="{095D7B6D-00E2-48E9-862F-8A07A165DDA2}" type="pres">
      <dgm:prSet presAssocID="{3C29F184-D3A5-4B0F-9AC2-ADD951CA0E2D}" presName="hierRoot2" presStyleCnt="0">
        <dgm:presLayoutVars>
          <dgm:hierBranch val="init"/>
        </dgm:presLayoutVars>
      </dgm:prSet>
      <dgm:spPr/>
    </dgm:pt>
    <dgm:pt modelId="{D6B8ED42-B827-4064-B645-4AF7D6CF6435}" type="pres">
      <dgm:prSet presAssocID="{3C29F184-D3A5-4B0F-9AC2-ADD951CA0E2D}" presName="rootComposite" presStyleCnt="0"/>
      <dgm:spPr/>
    </dgm:pt>
    <dgm:pt modelId="{F212E1DE-578A-417E-BC5F-63A100136549}" type="pres">
      <dgm:prSet presAssocID="{3C29F184-D3A5-4B0F-9AC2-ADD951CA0E2D}" presName="rootText" presStyleLbl="node4" presStyleIdx="16" presStyleCnt="64">
        <dgm:presLayoutVars>
          <dgm:chPref val="3"/>
        </dgm:presLayoutVars>
      </dgm:prSet>
      <dgm:spPr/>
    </dgm:pt>
    <dgm:pt modelId="{81A1256F-3C6A-48E7-9DF1-1391463A06A9}" type="pres">
      <dgm:prSet presAssocID="{3C29F184-D3A5-4B0F-9AC2-ADD951CA0E2D}" presName="rootConnector" presStyleLbl="node4" presStyleIdx="16" presStyleCnt="64"/>
      <dgm:spPr/>
    </dgm:pt>
    <dgm:pt modelId="{2D18F84F-EA14-4EA1-8D51-637402EF96E1}" type="pres">
      <dgm:prSet presAssocID="{3C29F184-D3A5-4B0F-9AC2-ADD951CA0E2D}" presName="hierChild4" presStyleCnt="0"/>
      <dgm:spPr/>
    </dgm:pt>
    <dgm:pt modelId="{18ABA0F5-33F3-41AB-B412-443BD1B2B429}" type="pres">
      <dgm:prSet presAssocID="{3C29F184-D3A5-4B0F-9AC2-ADD951CA0E2D}" presName="hierChild5" presStyleCnt="0"/>
      <dgm:spPr/>
    </dgm:pt>
    <dgm:pt modelId="{F2F30F05-4BC1-4F99-84B1-FF25F245C393}" type="pres">
      <dgm:prSet presAssocID="{3F92BC69-8548-4582-97FF-1B494AF7D24C}" presName="Name37" presStyleLbl="parChTrans1D4" presStyleIdx="17" presStyleCnt="64"/>
      <dgm:spPr/>
    </dgm:pt>
    <dgm:pt modelId="{95F61E4C-A44D-4C2A-B0AA-D248994EF739}" type="pres">
      <dgm:prSet presAssocID="{6DD72760-401D-4492-9D3F-0DAF21BF570E}" presName="hierRoot2" presStyleCnt="0">
        <dgm:presLayoutVars>
          <dgm:hierBranch val="init"/>
        </dgm:presLayoutVars>
      </dgm:prSet>
      <dgm:spPr/>
    </dgm:pt>
    <dgm:pt modelId="{EEFC7908-652E-4B84-A624-B7D70CE8D8DF}" type="pres">
      <dgm:prSet presAssocID="{6DD72760-401D-4492-9D3F-0DAF21BF570E}" presName="rootComposite" presStyleCnt="0"/>
      <dgm:spPr/>
    </dgm:pt>
    <dgm:pt modelId="{D6C70DF3-7356-47AC-A9FB-3C0DA297F14F}" type="pres">
      <dgm:prSet presAssocID="{6DD72760-401D-4492-9D3F-0DAF21BF570E}" presName="rootText" presStyleLbl="node4" presStyleIdx="17" presStyleCnt="64">
        <dgm:presLayoutVars>
          <dgm:chPref val="3"/>
        </dgm:presLayoutVars>
      </dgm:prSet>
      <dgm:spPr/>
    </dgm:pt>
    <dgm:pt modelId="{1300F9D8-2A17-438F-8A43-1BA33784F7DE}" type="pres">
      <dgm:prSet presAssocID="{6DD72760-401D-4492-9D3F-0DAF21BF570E}" presName="rootConnector" presStyleLbl="node4" presStyleIdx="17" presStyleCnt="64"/>
      <dgm:spPr/>
    </dgm:pt>
    <dgm:pt modelId="{69255052-01C9-4718-8B4B-9A5C7330AC60}" type="pres">
      <dgm:prSet presAssocID="{6DD72760-401D-4492-9D3F-0DAF21BF570E}" presName="hierChild4" presStyleCnt="0"/>
      <dgm:spPr/>
    </dgm:pt>
    <dgm:pt modelId="{377F63DE-E718-4D2C-99E7-A6314BE68ECC}" type="pres">
      <dgm:prSet presAssocID="{6DD72760-401D-4492-9D3F-0DAF21BF570E}" presName="hierChild5" presStyleCnt="0"/>
      <dgm:spPr/>
    </dgm:pt>
    <dgm:pt modelId="{2B1354AA-7113-49EA-8009-6DB84B0599A7}" type="pres">
      <dgm:prSet presAssocID="{D8ACB799-0A8E-49EE-B2A2-463641CBF3F3}" presName="Name37" presStyleLbl="parChTrans1D4" presStyleIdx="18" presStyleCnt="64"/>
      <dgm:spPr/>
    </dgm:pt>
    <dgm:pt modelId="{F682163D-A114-41CD-9E3E-7F9D5BCC67CE}" type="pres">
      <dgm:prSet presAssocID="{D82FE563-D4A1-4388-BACB-09B2B949249B}" presName="hierRoot2" presStyleCnt="0">
        <dgm:presLayoutVars>
          <dgm:hierBranch val="init"/>
        </dgm:presLayoutVars>
      </dgm:prSet>
      <dgm:spPr/>
    </dgm:pt>
    <dgm:pt modelId="{7EB23E9E-3BEF-46DC-BE49-F010A1CAC3E9}" type="pres">
      <dgm:prSet presAssocID="{D82FE563-D4A1-4388-BACB-09B2B949249B}" presName="rootComposite" presStyleCnt="0"/>
      <dgm:spPr/>
    </dgm:pt>
    <dgm:pt modelId="{55A18EE4-3A6A-4A75-9B9F-41FA605F3E2D}" type="pres">
      <dgm:prSet presAssocID="{D82FE563-D4A1-4388-BACB-09B2B949249B}" presName="rootText" presStyleLbl="node4" presStyleIdx="18" presStyleCnt="64">
        <dgm:presLayoutVars>
          <dgm:chPref val="3"/>
        </dgm:presLayoutVars>
      </dgm:prSet>
      <dgm:spPr/>
    </dgm:pt>
    <dgm:pt modelId="{9882E160-F403-4AE4-9456-B705380B5A9E}" type="pres">
      <dgm:prSet presAssocID="{D82FE563-D4A1-4388-BACB-09B2B949249B}" presName="rootConnector" presStyleLbl="node4" presStyleIdx="18" presStyleCnt="64"/>
      <dgm:spPr/>
    </dgm:pt>
    <dgm:pt modelId="{C001AFB8-F3F5-49BA-9857-C98DCCE984BD}" type="pres">
      <dgm:prSet presAssocID="{D82FE563-D4A1-4388-BACB-09B2B949249B}" presName="hierChild4" presStyleCnt="0"/>
      <dgm:spPr/>
    </dgm:pt>
    <dgm:pt modelId="{11AA0D18-3F5C-401C-8DA2-ACDF068F1715}" type="pres">
      <dgm:prSet presAssocID="{D82FE563-D4A1-4388-BACB-09B2B949249B}" presName="hierChild5" presStyleCnt="0"/>
      <dgm:spPr/>
    </dgm:pt>
    <dgm:pt modelId="{F3CCE1A0-6DC8-49DC-8AF5-42CA884B8633}" type="pres">
      <dgm:prSet presAssocID="{32EEE888-670F-46CC-9A1E-AA1B462CFD02}" presName="Name37" presStyleLbl="parChTrans1D4" presStyleIdx="19" presStyleCnt="64"/>
      <dgm:spPr/>
    </dgm:pt>
    <dgm:pt modelId="{3ACFC6C9-A4D8-46D4-A437-056DDBB7D57A}" type="pres">
      <dgm:prSet presAssocID="{F281ED04-99A0-456F-B4CB-954C299244C4}" presName="hierRoot2" presStyleCnt="0">
        <dgm:presLayoutVars>
          <dgm:hierBranch val="init"/>
        </dgm:presLayoutVars>
      </dgm:prSet>
      <dgm:spPr/>
    </dgm:pt>
    <dgm:pt modelId="{62D2D8FF-04B2-4E47-B261-6391C6822FE3}" type="pres">
      <dgm:prSet presAssocID="{F281ED04-99A0-456F-B4CB-954C299244C4}" presName="rootComposite" presStyleCnt="0"/>
      <dgm:spPr/>
    </dgm:pt>
    <dgm:pt modelId="{AFA825BE-34AB-41F5-8A42-8C9994855619}" type="pres">
      <dgm:prSet presAssocID="{F281ED04-99A0-456F-B4CB-954C299244C4}" presName="rootText" presStyleLbl="node4" presStyleIdx="19" presStyleCnt="64">
        <dgm:presLayoutVars>
          <dgm:chPref val="3"/>
        </dgm:presLayoutVars>
      </dgm:prSet>
      <dgm:spPr/>
    </dgm:pt>
    <dgm:pt modelId="{30179C60-02D4-4CE5-AB02-2D07C2A8DA9A}" type="pres">
      <dgm:prSet presAssocID="{F281ED04-99A0-456F-B4CB-954C299244C4}" presName="rootConnector" presStyleLbl="node4" presStyleIdx="19" presStyleCnt="64"/>
      <dgm:spPr/>
    </dgm:pt>
    <dgm:pt modelId="{D6BD7271-C8B8-406A-9F40-ABF49D1B969F}" type="pres">
      <dgm:prSet presAssocID="{F281ED04-99A0-456F-B4CB-954C299244C4}" presName="hierChild4" presStyleCnt="0"/>
      <dgm:spPr/>
    </dgm:pt>
    <dgm:pt modelId="{B8A71EB8-F996-4211-9C3B-2C3784731B6D}" type="pres">
      <dgm:prSet presAssocID="{F281ED04-99A0-456F-B4CB-954C299244C4}" presName="hierChild5" presStyleCnt="0"/>
      <dgm:spPr/>
    </dgm:pt>
    <dgm:pt modelId="{A2448D3F-153B-496A-B69B-B809593915E4}" type="pres">
      <dgm:prSet presAssocID="{4B863620-D24F-4B94-B0B4-FD714B5A9978}" presName="hierChild5" presStyleCnt="0"/>
      <dgm:spPr/>
    </dgm:pt>
    <dgm:pt modelId="{0A3808D9-468B-419C-9BF7-9C1B1BB8C3C0}" type="pres">
      <dgm:prSet presAssocID="{79DCCB28-6DEC-4599-9E72-2409D473513E}" presName="Name35" presStyleLbl="parChTrans1D3" presStyleIdx="4" presStyleCnt="35"/>
      <dgm:spPr/>
    </dgm:pt>
    <dgm:pt modelId="{C148AC51-8018-46FE-90BB-BA674B0260F0}" type="pres">
      <dgm:prSet presAssocID="{BFDD3723-A598-4CF0-A102-942456A753D4}" presName="hierRoot2" presStyleCnt="0">
        <dgm:presLayoutVars>
          <dgm:hierBranch val="r"/>
        </dgm:presLayoutVars>
      </dgm:prSet>
      <dgm:spPr/>
    </dgm:pt>
    <dgm:pt modelId="{EE2D987B-53E0-4DAA-ACB2-AA5B2E63BBAE}" type="pres">
      <dgm:prSet presAssocID="{BFDD3723-A598-4CF0-A102-942456A753D4}" presName="rootComposite" presStyleCnt="0"/>
      <dgm:spPr/>
    </dgm:pt>
    <dgm:pt modelId="{981D44BB-B4B4-4FF1-8641-1C283EE2B500}" type="pres">
      <dgm:prSet presAssocID="{BFDD3723-A598-4CF0-A102-942456A753D4}" presName="rootText" presStyleLbl="node3" presStyleIdx="4" presStyleCnt="35">
        <dgm:presLayoutVars>
          <dgm:chPref val="3"/>
        </dgm:presLayoutVars>
      </dgm:prSet>
      <dgm:spPr/>
    </dgm:pt>
    <dgm:pt modelId="{7E1B6C3D-D482-4F62-BA47-5859DB2351BA}" type="pres">
      <dgm:prSet presAssocID="{BFDD3723-A598-4CF0-A102-942456A753D4}" presName="rootConnector" presStyleLbl="node3" presStyleIdx="4" presStyleCnt="35"/>
      <dgm:spPr/>
    </dgm:pt>
    <dgm:pt modelId="{8492104C-1376-4B2A-8549-FE127DE6A271}" type="pres">
      <dgm:prSet presAssocID="{BFDD3723-A598-4CF0-A102-942456A753D4}" presName="hierChild4" presStyleCnt="0"/>
      <dgm:spPr/>
    </dgm:pt>
    <dgm:pt modelId="{E024B184-7FD7-46EA-9131-9581C92B40D7}" type="pres">
      <dgm:prSet presAssocID="{85639ECB-6F9F-46DE-BA20-E6F5D136C7E7}" presName="Name50" presStyleLbl="parChTrans1D4" presStyleIdx="20" presStyleCnt="64"/>
      <dgm:spPr/>
    </dgm:pt>
    <dgm:pt modelId="{CC4E9501-DA28-4EA9-A453-B737FB3BF9C9}" type="pres">
      <dgm:prSet presAssocID="{80CA15B6-15BE-4995-86BA-3E0BDDA2A897}" presName="hierRoot2" presStyleCnt="0">
        <dgm:presLayoutVars>
          <dgm:hierBranch val="init"/>
        </dgm:presLayoutVars>
      </dgm:prSet>
      <dgm:spPr/>
    </dgm:pt>
    <dgm:pt modelId="{634CD1F1-AE2C-49C3-A3D2-92D8614649A8}" type="pres">
      <dgm:prSet presAssocID="{80CA15B6-15BE-4995-86BA-3E0BDDA2A897}" presName="rootComposite" presStyleCnt="0"/>
      <dgm:spPr/>
    </dgm:pt>
    <dgm:pt modelId="{6FD8919F-2835-48A4-B133-DFCBC7E7E0FE}" type="pres">
      <dgm:prSet presAssocID="{80CA15B6-15BE-4995-86BA-3E0BDDA2A897}" presName="rootText" presStyleLbl="node4" presStyleIdx="20" presStyleCnt="64">
        <dgm:presLayoutVars>
          <dgm:chPref val="3"/>
        </dgm:presLayoutVars>
      </dgm:prSet>
      <dgm:spPr/>
    </dgm:pt>
    <dgm:pt modelId="{CE290036-9453-49C2-BDFA-18927E580550}" type="pres">
      <dgm:prSet presAssocID="{80CA15B6-15BE-4995-86BA-3E0BDDA2A897}" presName="rootConnector" presStyleLbl="node4" presStyleIdx="20" presStyleCnt="64"/>
      <dgm:spPr/>
    </dgm:pt>
    <dgm:pt modelId="{1F6A5AF7-0764-4EA6-9C19-6984F9388354}" type="pres">
      <dgm:prSet presAssocID="{80CA15B6-15BE-4995-86BA-3E0BDDA2A897}" presName="hierChild4" presStyleCnt="0"/>
      <dgm:spPr/>
    </dgm:pt>
    <dgm:pt modelId="{B0DF848B-9C8B-48C3-A5CD-DF9D3CF6AD58}" type="pres">
      <dgm:prSet presAssocID="{80CA15B6-15BE-4995-86BA-3E0BDDA2A897}" presName="hierChild5" presStyleCnt="0"/>
      <dgm:spPr/>
    </dgm:pt>
    <dgm:pt modelId="{A1C72A43-0FC2-41AF-95D6-42B9DC82CC25}" type="pres">
      <dgm:prSet presAssocID="{BBBF3061-8173-483D-AEBB-4EFCC7642B05}" presName="Name50" presStyleLbl="parChTrans1D4" presStyleIdx="21" presStyleCnt="64"/>
      <dgm:spPr/>
    </dgm:pt>
    <dgm:pt modelId="{2C8E3A1A-1B25-425C-A4B5-3495B887633D}" type="pres">
      <dgm:prSet presAssocID="{E76D8ACB-A671-4FD5-994C-120EA8EF087C}" presName="hierRoot2" presStyleCnt="0">
        <dgm:presLayoutVars>
          <dgm:hierBranch val="init"/>
        </dgm:presLayoutVars>
      </dgm:prSet>
      <dgm:spPr/>
    </dgm:pt>
    <dgm:pt modelId="{8FD39292-11CD-4CA8-BDF4-A60D84520EB3}" type="pres">
      <dgm:prSet presAssocID="{E76D8ACB-A671-4FD5-994C-120EA8EF087C}" presName="rootComposite" presStyleCnt="0"/>
      <dgm:spPr/>
    </dgm:pt>
    <dgm:pt modelId="{05ACF6DF-9136-4976-B0D7-0CB45E1D081E}" type="pres">
      <dgm:prSet presAssocID="{E76D8ACB-A671-4FD5-994C-120EA8EF087C}" presName="rootText" presStyleLbl="node4" presStyleIdx="21" presStyleCnt="64">
        <dgm:presLayoutVars>
          <dgm:chPref val="3"/>
        </dgm:presLayoutVars>
      </dgm:prSet>
      <dgm:spPr/>
    </dgm:pt>
    <dgm:pt modelId="{8E46810F-F042-4E47-AF7F-BE7F087DC4EF}" type="pres">
      <dgm:prSet presAssocID="{E76D8ACB-A671-4FD5-994C-120EA8EF087C}" presName="rootConnector" presStyleLbl="node4" presStyleIdx="21" presStyleCnt="64"/>
      <dgm:spPr/>
    </dgm:pt>
    <dgm:pt modelId="{927B1D70-9596-4DE6-9143-E9926F4926AE}" type="pres">
      <dgm:prSet presAssocID="{E76D8ACB-A671-4FD5-994C-120EA8EF087C}" presName="hierChild4" presStyleCnt="0"/>
      <dgm:spPr/>
    </dgm:pt>
    <dgm:pt modelId="{AB97E0C1-E3A8-49B3-B51E-817AA4681016}" type="pres">
      <dgm:prSet presAssocID="{E76D8ACB-A671-4FD5-994C-120EA8EF087C}" presName="hierChild5" presStyleCnt="0"/>
      <dgm:spPr/>
    </dgm:pt>
    <dgm:pt modelId="{8D1EABA2-1734-4F58-8ED3-06E5186C88F2}" type="pres">
      <dgm:prSet presAssocID="{25C7EAA9-B9E8-4514-BA01-9D8B4AC9BD85}" presName="Name50" presStyleLbl="parChTrans1D4" presStyleIdx="22" presStyleCnt="64"/>
      <dgm:spPr/>
    </dgm:pt>
    <dgm:pt modelId="{9856F367-F5F5-4E49-8A1A-207C71E37319}" type="pres">
      <dgm:prSet presAssocID="{59DEB08E-DDFE-435D-9FB6-D30AB5395D6E}" presName="hierRoot2" presStyleCnt="0">
        <dgm:presLayoutVars>
          <dgm:hierBranch val="init"/>
        </dgm:presLayoutVars>
      </dgm:prSet>
      <dgm:spPr/>
    </dgm:pt>
    <dgm:pt modelId="{CD6A9207-0CF9-44BE-99D3-09CFC94E1E82}" type="pres">
      <dgm:prSet presAssocID="{59DEB08E-DDFE-435D-9FB6-D30AB5395D6E}" presName="rootComposite" presStyleCnt="0"/>
      <dgm:spPr/>
    </dgm:pt>
    <dgm:pt modelId="{6963767E-FEAC-4266-B7C5-24825B7CE6F6}" type="pres">
      <dgm:prSet presAssocID="{59DEB08E-DDFE-435D-9FB6-D30AB5395D6E}" presName="rootText" presStyleLbl="node4" presStyleIdx="22" presStyleCnt="64">
        <dgm:presLayoutVars>
          <dgm:chPref val="3"/>
        </dgm:presLayoutVars>
      </dgm:prSet>
      <dgm:spPr/>
    </dgm:pt>
    <dgm:pt modelId="{45F39587-8B64-41F7-9A94-9C63A353BA6A}" type="pres">
      <dgm:prSet presAssocID="{59DEB08E-DDFE-435D-9FB6-D30AB5395D6E}" presName="rootConnector" presStyleLbl="node4" presStyleIdx="22" presStyleCnt="64"/>
      <dgm:spPr/>
    </dgm:pt>
    <dgm:pt modelId="{7CAF6EC7-A2F7-44AA-B43C-3F4512204661}" type="pres">
      <dgm:prSet presAssocID="{59DEB08E-DDFE-435D-9FB6-D30AB5395D6E}" presName="hierChild4" presStyleCnt="0"/>
      <dgm:spPr/>
    </dgm:pt>
    <dgm:pt modelId="{E43A0FE0-5069-4667-A1A1-560E2940B08F}" type="pres">
      <dgm:prSet presAssocID="{59DEB08E-DDFE-435D-9FB6-D30AB5395D6E}" presName="hierChild5" presStyleCnt="0"/>
      <dgm:spPr/>
    </dgm:pt>
    <dgm:pt modelId="{22E6978C-9DD8-4E9B-998C-D212C8D6EDE2}" type="pres">
      <dgm:prSet presAssocID="{BFDD3723-A598-4CF0-A102-942456A753D4}" presName="hierChild5" presStyleCnt="0"/>
      <dgm:spPr/>
    </dgm:pt>
    <dgm:pt modelId="{8C90CA70-4B80-4966-8266-185870368741}" type="pres">
      <dgm:prSet presAssocID="{F8306074-69FB-46CD-9DCD-5E61A08E5362}" presName="Name35" presStyleLbl="parChTrans1D3" presStyleIdx="5" presStyleCnt="35"/>
      <dgm:spPr/>
    </dgm:pt>
    <dgm:pt modelId="{7E84265D-6AD6-4D00-9B9F-C44E43AB0B7F}" type="pres">
      <dgm:prSet presAssocID="{1FDCF839-4C33-4707-A399-489EE1F4B576}" presName="hierRoot2" presStyleCnt="0">
        <dgm:presLayoutVars>
          <dgm:hierBranch val="init"/>
        </dgm:presLayoutVars>
      </dgm:prSet>
      <dgm:spPr/>
    </dgm:pt>
    <dgm:pt modelId="{B33A198B-A4EF-4A5D-B017-10B04050AD8D}" type="pres">
      <dgm:prSet presAssocID="{1FDCF839-4C33-4707-A399-489EE1F4B576}" presName="rootComposite" presStyleCnt="0"/>
      <dgm:spPr/>
    </dgm:pt>
    <dgm:pt modelId="{42F78B31-6233-4104-98AE-6B95139F216B}" type="pres">
      <dgm:prSet presAssocID="{1FDCF839-4C33-4707-A399-489EE1F4B576}" presName="rootText" presStyleLbl="node3" presStyleIdx="5" presStyleCnt="35">
        <dgm:presLayoutVars>
          <dgm:chPref val="3"/>
        </dgm:presLayoutVars>
      </dgm:prSet>
      <dgm:spPr/>
    </dgm:pt>
    <dgm:pt modelId="{9EE3398C-8D97-4E96-9C56-FF6EF32C8DC6}" type="pres">
      <dgm:prSet presAssocID="{1FDCF839-4C33-4707-A399-489EE1F4B576}" presName="rootConnector" presStyleLbl="node3" presStyleIdx="5" presStyleCnt="35"/>
      <dgm:spPr/>
    </dgm:pt>
    <dgm:pt modelId="{438E8728-DB44-4045-B861-E8F509FC1ED8}" type="pres">
      <dgm:prSet presAssocID="{1FDCF839-4C33-4707-A399-489EE1F4B576}" presName="hierChild4" presStyleCnt="0"/>
      <dgm:spPr/>
    </dgm:pt>
    <dgm:pt modelId="{A216186F-42A8-4405-973B-982F9772F16C}" type="pres">
      <dgm:prSet presAssocID="{B97CC130-3724-4852-8DC3-A8D34825ED7B}" presName="Name37" presStyleLbl="parChTrans1D4" presStyleIdx="23" presStyleCnt="64"/>
      <dgm:spPr/>
    </dgm:pt>
    <dgm:pt modelId="{9A755413-F23A-4E23-9C96-C5384794AB24}" type="pres">
      <dgm:prSet presAssocID="{427881A5-A005-4BEE-AC4B-FF5ABD65B71D}" presName="hierRoot2" presStyleCnt="0">
        <dgm:presLayoutVars>
          <dgm:hierBranch val="init"/>
        </dgm:presLayoutVars>
      </dgm:prSet>
      <dgm:spPr/>
    </dgm:pt>
    <dgm:pt modelId="{EE7B76AA-B742-4AAB-8CAC-6DE9E85E2E2F}" type="pres">
      <dgm:prSet presAssocID="{427881A5-A005-4BEE-AC4B-FF5ABD65B71D}" presName="rootComposite" presStyleCnt="0"/>
      <dgm:spPr/>
    </dgm:pt>
    <dgm:pt modelId="{83666CC2-51EC-46C4-8D0A-10ADDC13759A}" type="pres">
      <dgm:prSet presAssocID="{427881A5-A005-4BEE-AC4B-FF5ABD65B71D}" presName="rootText" presStyleLbl="node4" presStyleIdx="23" presStyleCnt="64">
        <dgm:presLayoutVars>
          <dgm:chPref val="3"/>
        </dgm:presLayoutVars>
      </dgm:prSet>
      <dgm:spPr/>
    </dgm:pt>
    <dgm:pt modelId="{E0490D53-A176-4287-90EB-C3ECC58A9A8C}" type="pres">
      <dgm:prSet presAssocID="{427881A5-A005-4BEE-AC4B-FF5ABD65B71D}" presName="rootConnector" presStyleLbl="node4" presStyleIdx="23" presStyleCnt="64"/>
      <dgm:spPr/>
    </dgm:pt>
    <dgm:pt modelId="{BF4687D3-8901-42D3-9CB5-D9716136A345}" type="pres">
      <dgm:prSet presAssocID="{427881A5-A005-4BEE-AC4B-FF5ABD65B71D}" presName="hierChild4" presStyleCnt="0"/>
      <dgm:spPr/>
    </dgm:pt>
    <dgm:pt modelId="{E787B8CA-F986-4341-9787-B911E66F0C5A}" type="pres">
      <dgm:prSet presAssocID="{427881A5-A005-4BEE-AC4B-FF5ABD65B71D}" presName="hierChild5" presStyleCnt="0"/>
      <dgm:spPr/>
    </dgm:pt>
    <dgm:pt modelId="{86C28027-78DF-4DB4-8028-52B01F49D078}" type="pres">
      <dgm:prSet presAssocID="{C8BB383C-7FAB-4B3A-A28B-E6F2E311FB0E}" presName="Name37" presStyleLbl="parChTrans1D4" presStyleIdx="24" presStyleCnt="64"/>
      <dgm:spPr/>
    </dgm:pt>
    <dgm:pt modelId="{C6D29D94-58F1-4AC3-8023-62BF4D148B1D}" type="pres">
      <dgm:prSet presAssocID="{1357EFA9-C249-4D4C-A1E7-D758C5A5CCB3}" presName="hierRoot2" presStyleCnt="0">
        <dgm:presLayoutVars>
          <dgm:hierBranch val="init"/>
        </dgm:presLayoutVars>
      </dgm:prSet>
      <dgm:spPr/>
    </dgm:pt>
    <dgm:pt modelId="{B7E6383A-0566-4C8A-85F6-8F14801AB9F4}" type="pres">
      <dgm:prSet presAssocID="{1357EFA9-C249-4D4C-A1E7-D758C5A5CCB3}" presName="rootComposite" presStyleCnt="0"/>
      <dgm:spPr/>
    </dgm:pt>
    <dgm:pt modelId="{27A5AEA3-09E8-4C78-A435-217C07AD1BE4}" type="pres">
      <dgm:prSet presAssocID="{1357EFA9-C249-4D4C-A1E7-D758C5A5CCB3}" presName="rootText" presStyleLbl="node4" presStyleIdx="24" presStyleCnt="64">
        <dgm:presLayoutVars>
          <dgm:chPref val="3"/>
        </dgm:presLayoutVars>
      </dgm:prSet>
      <dgm:spPr/>
    </dgm:pt>
    <dgm:pt modelId="{459F16B5-0181-430E-B5A7-A097A0F6B5D1}" type="pres">
      <dgm:prSet presAssocID="{1357EFA9-C249-4D4C-A1E7-D758C5A5CCB3}" presName="rootConnector" presStyleLbl="node4" presStyleIdx="24" presStyleCnt="64"/>
      <dgm:spPr/>
    </dgm:pt>
    <dgm:pt modelId="{8DCF4563-3A15-47AB-9616-DEE19DF4AA9E}" type="pres">
      <dgm:prSet presAssocID="{1357EFA9-C249-4D4C-A1E7-D758C5A5CCB3}" presName="hierChild4" presStyleCnt="0"/>
      <dgm:spPr/>
    </dgm:pt>
    <dgm:pt modelId="{CF70F721-AA77-42F7-A0F2-340A4459B383}" type="pres">
      <dgm:prSet presAssocID="{1357EFA9-C249-4D4C-A1E7-D758C5A5CCB3}" presName="hierChild5" presStyleCnt="0"/>
      <dgm:spPr/>
    </dgm:pt>
    <dgm:pt modelId="{49291D74-C2E5-45DC-9D14-1B899B5BFE2E}" type="pres">
      <dgm:prSet presAssocID="{BBD6F1F0-CD0A-43E4-B722-52F41489F40D}" presName="Name37" presStyleLbl="parChTrans1D4" presStyleIdx="25" presStyleCnt="64"/>
      <dgm:spPr/>
    </dgm:pt>
    <dgm:pt modelId="{BD499C62-96A6-44AD-8088-A66B76CDFA10}" type="pres">
      <dgm:prSet presAssocID="{EC35614A-84E9-4840-B770-5DEF14B593CC}" presName="hierRoot2" presStyleCnt="0">
        <dgm:presLayoutVars>
          <dgm:hierBranch val="init"/>
        </dgm:presLayoutVars>
      </dgm:prSet>
      <dgm:spPr/>
    </dgm:pt>
    <dgm:pt modelId="{873F25F7-347D-47BD-96EB-087FDCED9F4B}" type="pres">
      <dgm:prSet presAssocID="{EC35614A-84E9-4840-B770-5DEF14B593CC}" presName="rootComposite" presStyleCnt="0"/>
      <dgm:spPr/>
    </dgm:pt>
    <dgm:pt modelId="{7432CC18-D758-4110-A6D8-936A4EEE82C7}" type="pres">
      <dgm:prSet presAssocID="{EC35614A-84E9-4840-B770-5DEF14B593CC}" presName="rootText" presStyleLbl="node4" presStyleIdx="25" presStyleCnt="64">
        <dgm:presLayoutVars>
          <dgm:chPref val="3"/>
        </dgm:presLayoutVars>
      </dgm:prSet>
      <dgm:spPr/>
    </dgm:pt>
    <dgm:pt modelId="{EC9417AF-28C3-4557-9D54-A972F00632C1}" type="pres">
      <dgm:prSet presAssocID="{EC35614A-84E9-4840-B770-5DEF14B593CC}" presName="rootConnector" presStyleLbl="node4" presStyleIdx="25" presStyleCnt="64"/>
      <dgm:spPr/>
    </dgm:pt>
    <dgm:pt modelId="{5BB1E1FA-53E7-4106-A53B-4ECF9C93C13A}" type="pres">
      <dgm:prSet presAssocID="{EC35614A-84E9-4840-B770-5DEF14B593CC}" presName="hierChild4" presStyleCnt="0"/>
      <dgm:spPr/>
    </dgm:pt>
    <dgm:pt modelId="{C7FA7008-6671-43E6-A085-8B6C637B8C70}" type="pres">
      <dgm:prSet presAssocID="{EC35614A-84E9-4840-B770-5DEF14B593CC}" presName="hierChild5" presStyleCnt="0"/>
      <dgm:spPr/>
    </dgm:pt>
    <dgm:pt modelId="{54BE6B14-DF43-4E34-BB1A-B3FA7F60FC82}" type="pres">
      <dgm:prSet presAssocID="{40DAB773-4C10-4C97-BBE2-40E2E8261373}" presName="Name37" presStyleLbl="parChTrans1D4" presStyleIdx="26" presStyleCnt="64"/>
      <dgm:spPr/>
    </dgm:pt>
    <dgm:pt modelId="{32453E0A-D189-47CF-BD97-72663730BCE6}" type="pres">
      <dgm:prSet presAssocID="{2808A857-31C5-4B97-A4E8-D3E1AD623F5E}" presName="hierRoot2" presStyleCnt="0">
        <dgm:presLayoutVars>
          <dgm:hierBranch val="init"/>
        </dgm:presLayoutVars>
      </dgm:prSet>
      <dgm:spPr/>
    </dgm:pt>
    <dgm:pt modelId="{C90190D8-2281-4E6E-B42B-A3CD0D82BBE9}" type="pres">
      <dgm:prSet presAssocID="{2808A857-31C5-4B97-A4E8-D3E1AD623F5E}" presName="rootComposite" presStyleCnt="0"/>
      <dgm:spPr/>
    </dgm:pt>
    <dgm:pt modelId="{6DC5E2F9-6C6A-4171-B73B-D394BFEFC988}" type="pres">
      <dgm:prSet presAssocID="{2808A857-31C5-4B97-A4E8-D3E1AD623F5E}" presName="rootText" presStyleLbl="node4" presStyleIdx="26" presStyleCnt="64">
        <dgm:presLayoutVars>
          <dgm:chPref val="3"/>
        </dgm:presLayoutVars>
      </dgm:prSet>
      <dgm:spPr/>
    </dgm:pt>
    <dgm:pt modelId="{A5F37F3D-51A9-4B78-A9B9-DA614AB2A701}" type="pres">
      <dgm:prSet presAssocID="{2808A857-31C5-4B97-A4E8-D3E1AD623F5E}" presName="rootConnector" presStyleLbl="node4" presStyleIdx="26" presStyleCnt="64"/>
      <dgm:spPr/>
    </dgm:pt>
    <dgm:pt modelId="{68D99FE2-10EF-42C5-AD10-A20CBA78135B}" type="pres">
      <dgm:prSet presAssocID="{2808A857-31C5-4B97-A4E8-D3E1AD623F5E}" presName="hierChild4" presStyleCnt="0"/>
      <dgm:spPr/>
    </dgm:pt>
    <dgm:pt modelId="{CAE0FD78-38E0-4391-A430-097195333AAB}" type="pres">
      <dgm:prSet presAssocID="{2808A857-31C5-4B97-A4E8-D3E1AD623F5E}" presName="hierChild5" presStyleCnt="0"/>
      <dgm:spPr/>
    </dgm:pt>
    <dgm:pt modelId="{0B1A67B9-F4DB-4AEB-B52D-7E7EE14CA140}" type="pres">
      <dgm:prSet presAssocID="{1FDCF839-4C33-4707-A399-489EE1F4B576}" presName="hierChild5" presStyleCnt="0"/>
      <dgm:spPr/>
    </dgm:pt>
    <dgm:pt modelId="{E8379923-29A3-4D2C-B616-CD74C06B26A3}" type="pres">
      <dgm:prSet presAssocID="{FA6230AC-D578-499C-A395-9C24D30ECC54}" presName="hierChild5" presStyleCnt="0"/>
      <dgm:spPr/>
    </dgm:pt>
    <dgm:pt modelId="{0DCC0315-796A-438C-AE3C-57A30514B553}" type="pres">
      <dgm:prSet presAssocID="{FB986840-1DB3-4A13-8948-FC48FB2B264E}" presName="Name35" presStyleLbl="parChTrans1D2" presStyleIdx="2" presStyleCnt="10"/>
      <dgm:spPr/>
    </dgm:pt>
    <dgm:pt modelId="{1D2CE96C-C61B-4AB1-B290-16B072E2FD0C}" type="pres">
      <dgm:prSet presAssocID="{839825B0-A221-4D08-8D4E-96C33B9207F6}" presName="hierRoot2" presStyleCnt="0">
        <dgm:presLayoutVars>
          <dgm:hierBranch val="r"/>
        </dgm:presLayoutVars>
      </dgm:prSet>
      <dgm:spPr/>
    </dgm:pt>
    <dgm:pt modelId="{EC288474-C28B-46FE-9191-11A13DA72F87}" type="pres">
      <dgm:prSet presAssocID="{839825B0-A221-4D08-8D4E-96C33B9207F6}" presName="rootComposite" presStyleCnt="0"/>
      <dgm:spPr/>
    </dgm:pt>
    <dgm:pt modelId="{BBD4A85A-984D-4A2E-9BB1-FC739C593B3A}" type="pres">
      <dgm:prSet presAssocID="{839825B0-A221-4D08-8D4E-96C33B9207F6}" presName="rootText" presStyleLbl="node2" presStyleIdx="2" presStyleCnt="6">
        <dgm:presLayoutVars>
          <dgm:chPref val="3"/>
        </dgm:presLayoutVars>
      </dgm:prSet>
      <dgm:spPr/>
    </dgm:pt>
    <dgm:pt modelId="{820F2120-B8CA-4892-8C05-0383896CA3F2}" type="pres">
      <dgm:prSet presAssocID="{839825B0-A221-4D08-8D4E-96C33B9207F6}" presName="rootConnector" presStyleLbl="node2" presStyleIdx="2" presStyleCnt="6"/>
      <dgm:spPr/>
    </dgm:pt>
    <dgm:pt modelId="{B57393E3-4AD4-4F47-B49F-A860E92391F8}" type="pres">
      <dgm:prSet presAssocID="{839825B0-A221-4D08-8D4E-96C33B9207F6}" presName="hierChild4" presStyleCnt="0"/>
      <dgm:spPr/>
    </dgm:pt>
    <dgm:pt modelId="{2D06D821-A5BE-4F62-817B-26548C546AE3}" type="pres">
      <dgm:prSet presAssocID="{DE84C575-AF0E-4B22-BCC8-6F48E2D97C18}" presName="Name50" presStyleLbl="parChTrans1D3" presStyleIdx="6" presStyleCnt="35"/>
      <dgm:spPr/>
    </dgm:pt>
    <dgm:pt modelId="{3F7E11B1-55A9-45A2-95F2-980639BB400F}" type="pres">
      <dgm:prSet presAssocID="{E6EE7498-0B25-43BD-B0D8-3FBC7B2334B1}" presName="hierRoot2" presStyleCnt="0">
        <dgm:presLayoutVars>
          <dgm:hierBranch val="init"/>
        </dgm:presLayoutVars>
      </dgm:prSet>
      <dgm:spPr/>
    </dgm:pt>
    <dgm:pt modelId="{3FE0E582-6392-4D4E-9BA2-FE4CC6E2C780}" type="pres">
      <dgm:prSet presAssocID="{E6EE7498-0B25-43BD-B0D8-3FBC7B2334B1}" presName="rootComposite" presStyleCnt="0"/>
      <dgm:spPr/>
    </dgm:pt>
    <dgm:pt modelId="{8A8C7E78-BF33-4B08-83CD-63FAB18CAEB7}" type="pres">
      <dgm:prSet presAssocID="{E6EE7498-0B25-43BD-B0D8-3FBC7B2334B1}" presName="rootText" presStyleLbl="node3" presStyleIdx="6" presStyleCnt="35">
        <dgm:presLayoutVars>
          <dgm:chPref val="3"/>
        </dgm:presLayoutVars>
      </dgm:prSet>
      <dgm:spPr/>
    </dgm:pt>
    <dgm:pt modelId="{24E59A08-C73E-4C70-BA7A-073C973A7084}" type="pres">
      <dgm:prSet presAssocID="{E6EE7498-0B25-43BD-B0D8-3FBC7B2334B1}" presName="rootConnector" presStyleLbl="node3" presStyleIdx="6" presStyleCnt="35"/>
      <dgm:spPr/>
    </dgm:pt>
    <dgm:pt modelId="{5E156A6A-B44B-4391-B609-C26D9C0341D4}" type="pres">
      <dgm:prSet presAssocID="{E6EE7498-0B25-43BD-B0D8-3FBC7B2334B1}" presName="hierChild4" presStyleCnt="0"/>
      <dgm:spPr/>
    </dgm:pt>
    <dgm:pt modelId="{643B3B79-AC48-4AF9-8D19-F0450F0FB866}" type="pres">
      <dgm:prSet presAssocID="{E6EE7498-0B25-43BD-B0D8-3FBC7B2334B1}" presName="hierChild5" presStyleCnt="0"/>
      <dgm:spPr/>
    </dgm:pt>
    <dgm:pt modelId="{64087042-CFBA-4ADE-B172-AAB9158CF1A0}" type="pres">
      <dgm:prSet presAssocID="{B367196B-9061-4A39-A0EA-99750C59F093}" presName="Name50" presStyleLbl="parChTrans1D3" presStyleIdx="7" presStyleCnt="35"/>
      <dgm:spPr/>
    </dgm:pt>
    <dgm:pt modelId="{1600ED6D-15E0-4A9A-9CAB-0A74C5F36F9C}" type="pres">
      <dgm:prSet presAssocID="{2E809F79-6E02-4DAC-999A-C10D5C6759BF}" presName="hierRoot2" presStyleCnt="0">
        <dgm:presLayoutVars>
          <dgm:hierBranch val="init"/>
        </dgm:presLayoutVars>
      </dgm:prSet>
      <dgm:spPr/>
    </dgm:pt>
    <dgm:pt modelId="{AEB82E87-DBFB-4081-83EE-0BB50A6616D6}" type="pres">
      <dgm:prSet presAssocID="{2E809F79-6E02-4DAC-999A-C10D5C6759BF}" presName="rootComposite" presStyleCnt="0"/>
      <dgm:spPr/>
    </dgm:pt>
    <dgm:pt modelId="{02C0922E-8A1F-4B5F-AA64-D5FCEE6155CD}" type="pres">
      <dgm:prSet presAssocID="{2E809F79-6E02-4DAC-999A-C10D5C6759BF}" presName="rootText" presStyleLbl="node3" presStyleIdx="7" presStyleCnt="35">
        <dgm:presLayoutVars>
          <dgm:chPref val="3"/>
        </dgm:presLayoutVars>
      </dgm:prSet>
      <dgm:spPr/>
    </dgm:pt>
    <dgm:pt modelId="{E0E54EE4-B1B0-462A-815B-031499D2F42F}" type="pres">
      <dgm:prSet presAssocID="{2E809F79-6E02-4DAC-999A-C10D5C6759BF}" presName="rootConnector" presStyleLbl="node3" presStyleIdx="7" presStyleCnt="35"/>
      <dgm:spPr/>
    </dgm:pt>
    <dgm:pt modelId="{B75C9BD8-C75E-43FE-8079-3DFC14069449}" type="pres">
      <dgm:prSet presAssocID="{2E809F79-6E02-4DAC-999A-C10D5C6759BF}" presName="hierChild4" presStyleCnt="0"/>
      <dgm:spPr/>
    </dgm:pt>
    <dgm:pt modelId="{2976147D-1693-494C-A5C9-191C8A73429C}" type="pres">
      <dgm:prSet presAssocID="{2E809F79-6E02-4DAC-999A-C10D5C6759BF}" presName="hierChild5" presStyleCnt="0"/>
      <dgm:spPr/>
    </dgm:pt>
    <dgm:pt modelId="{27A1E8EE-1E33-4FDD-BC13-98083852FB2D}" type="pres">
      <dgm:prSet presAssocID="{0B029A65-DAD6-447A-A758-A609FF994D07}" presName="Name50" presStyleLbl="parChTrans1D3" presStyleIdx="8" presStyleCnt="35"/>
      <dgm:spPr/>
    </dgm:pt>
    <dgm:pt modelId="{FEFB7808-F891-413F-BA3B-18B206E2C621}" type="pres">
      <dgm:prSet presAssocID="{FADBB2E8-4985-4E20-B2E1-09EC49F61E3C}" presName="hierRoot2" presStyleCnt="0">
        <dgm:presLayoutVars>
          <dgm:hierBranch val="init"/>
        </dgm:presLayoutVars>
      </dgm:prSet>
      <dgm:spPr/>
    </dgm:pt>
    <dgm:pt modelId="{7EFB1A15-0D8A-4FCD-A077-346CB0D2199A}" type="pres">
      <dgm:prSet presAssocID="{FADBB2E8-4985-4E20-B2E1-09EC49F61E3C}" presName="rootComposite" presStyleCnt="0"/>
      <dgm:spPr/>
    </dgm:pt>
    <dgm:pt modelId="{1E7537BC-03D4-4305-A0C7-C3A0BDA90097}" type="pres">
      <dgm:prSet presAssocID="{FADBB2E8-4985-4E20-B2E1-09EC49F61E3C}" presName="rootText" presStyleLbl="node3" presStyleIdx="8" presStyleCnt="35">
        <dgm:presLayoutVars>
          <dgm:chPref val="3"/>
        </dgm:presLayoutVars>
      </dgm:prSet>
      <dgm:spPr/>
    </dgm:pt>
    <dgm:pt modelId="{16B81308-BAC7-4058-AE64-386204B9F880}" type="pres">
      <dgm:prSet presAssocID="{FADBB2E8-4985-4E20-B2E1-09EC49F61E3C}" presName="rootConnector" presStyleLbl="node3" presStyleIdx="8" presStyleCnt="35"/>
      <dgm:spPr/>
    </dgm:pt>
    <dgm:pt modelId="{292E5EC8-4CFF-46F9-9A97-3BA8BDD08735}" type="pres">
      <dgm:prSet presAssocID="{FADBB2E8-4985-4E20-B2E1-09EC49F61E3C}" presName="hierChild4" presStyleCnt="0"/>
      <dgm:spPr/>
    </dgm:pt>
    <dgm:pt modelId="{07D5A668-10D3-4D49-BBAC-CDE458B848FD}" type="pres">
      <dgm:prSet presAssocID="{FADBB2E8-4985-4E20-B2E1-09EC49F61E3C}" presName="hierChild5" presStyleCnt="0"/>
      <dgm:spPr/>
    </dgm:pt>
    <dgm:pt modelId="{6FA7DE3F-319D-4BDD-8D4B-4D29A22F84A3}" type="pres">
      <dgm:prSet presAssocID="{77B87C42-6E3F-4CC8-9122-F67B3D584E76}" presName="Name50" presStyleLbl="parChTrans1D3" presStyleIdx="9" presStyleCnt="35"/>
      <dgm:spPr/>
    </dgm:pt>
    <dgm:pt modelId="{C505A1C1-0B9C-4377-A9FA-CD7848D59C8E}" type="pres">
      <dgm:prSet presAssocID="{5C44159B-4FED-47F3-BD0A-88D822DFCC9B}" presName="hierRoot2" presStyleCnt="0">
        <dgm:presLayoutVars>
          <dgm:hierBranch val="init"/>
        </dgm:presLayoutVars>
      </dgm:prSet>
      <dgm:spPr/>
    </dgm:pt>
    <dgm:pt modelId="{32B25B56-36D3-4654-95D7-3E98C51B4B74}" type="pres">
      <dgm:prSet presAssocID="{5C44159B-4FED-47F3-BD0A-88D822DFCC9B}" presName="rootComposite" presStyleCnt="0"/>
      <dgm:spPr/>
    </dgm:pt>
    <dgm:pt modelId="{07FE15B5-ABA1-4F55-8CA0-EEB6D476A7C9}" type="pres">
      <dgm:prSet presAssocID="{5C44159B-4FED-47F3-BD0A-88D822DFCC9B}" presName="rootText" presStyleLbl="node3" presStyleIdx="9" presStyleCnt="35">
        <dgm:presLayoutVars>
          <dgm:chPref val="3"/>
        </dgm:presLayoutVars>
      </dgm:prSet>
      <dgm:spPr/>
    </dgm:pt>
    <dgm:pt modelId="{2A302688-E3F4-4D52-BD18-AA9EF79BAAA0}" type="pres">
      <dgm:prSet presAssocID="{5C44159B-4FED-47F3-BD0A-88D822DFCC9B}" presName="rootConnector" presStyleLbl="node3" presStyleIdx="9" presStyleCnt="35"/>
      <dgm:spPr/>
    </dgm:pt>
    <dgm:pt modelId="{866930BE-AB35-4F59-8082-9CFB159A7B5C}" type="pres">
      <dgm:prSet presAssocID="{5C44159B-4FED-47F3-BD0A-88D822DFCC9B}" presName="hierChild4" presStyleCnt="0"/>
      <dgm:spPr/>
    </dgm:pt>
    <dgm:pt modelId="{2EDF1D99-07E7-49C1-B2C7-CB742C0B1F1D}" type="pres">
      <dgm:prSet presAssocID="{5C44159B-4FED-47F3-BD0A-88D822DFCC9B}" presName="hierChild5" presStyleCnt="0"/>
      <dgm:spPr/>
    </dgm:pt>
    <dgm:pt modelId="{21C3326D-ADD1-4C80-AEF4-0EF5A4E9AA45}" type="pres">
      <dgm:prSet presAssocID="{75CAC6B5-ABCF-4820-AF3F-66AA5C2AA229}" presName="Name50" presStyleLbl="parChTrans1D3" presStyleIdx="10" presStyleCnt="35"/>
      <dgm:spPr/>
    </dgm:pt>
    <dgm:pt modelId="{35062FC7-3694-46D3-986D-3B93C887118D}" type="pres">
      <dgm:prSet presAssocID="{F33B7489-50EB-407B-AE28-0902605B20FC}" presName="hierRoot2" presStyleCnt="0">
        <dgm:presLayoutVars>
          <dgm:hierBranch val="init"/>
        </dgm:presLayoutVars>
      </dgm:prSet>
      <dgm:spPr/>
    </dgm:pt>
    <dgm:pt modelId="{066B4DEB-C6EF-4BF0-981C-045101A3C710}" type="pres">
      <dgm:prSet presAssocID="{F33B7489-50EB-407B-AE28-0902605B20FC}" presName="rootComposite" presStyleCnt="0"/>
      <dgm:spPr/>
    </dgm:pt>
    <dgm:pt modelId="{0F50C924-D641-47E2-80D3-325AA3387986}" type="pres">
      <dgm:prSet presAssocID="{F33B7489-50EB-407B-AE28-0902605B20FC}" presName="rootText" presStyleLbl="node3" presStyleIdx="10" presStyleCnt="35">
        <dgm:presLayoutVars>
          <dgm:chPref val="3"/>
        </dgm:presLayoutVars>
      </dgm:prSet>
      <dgm:spPr/>
    </dgm:pt>
    <dgm:pt modelId="{272379B5-9BF3-443D-8F16-5BBDEC56040A}" type="pres">
      <dgm:prSet presAssocID="{F33B7489-50EB-407B-AE28-0902605B20FC}" presName="rootConnector" presStyleLbl="node3" presStyleIdx="10" presStyleCnt="35"/>
      <dgm:spPr/>
    </dgm:pt>
    <dgm:pt modelId="{ED9250E5-8B75-4656-A16D-E6539099D1D2}" type="pres">
      <dgm:prSet presAssocID="{F33B7489-50EB-407B-AE28-0902605B20FC}" presName="hierChild4" presStyleCnt="0"/>
      <dgm:spPr/>
    </dgm:pt>
    <dgm:pt modelId="{D8924FAE-6914-481C-8FF0-3507144C5542}" type="pres">
      <dgm:prSet presAssocID="{F33B7489-50EB-407B-AE28-0902605B20FC}" presName="hierChild5" presStyleCnt="0"/>
      <dgm:spPr/>
    </dgm:pt>
    <dgm:pt modelId="{3A8CA76D-9D9B-4C39-BAD2-4A33208E0775}" type="pres">
      <dgm:prSet presAssocID="{602D7313-5854-4214-ACBB-94716B548D1A}" presName="Name50" presStyleLbl="parChTrans1D3" presStyleIdx="11" presStyleCnt="35"/>
      <dgm:spPr/>
    </dgm:pt>
    <dgm:pt modelId="{6C1C171D-1041-46DF-8F72-C3618C5287A5}" type="pres">
      <dgm:prSet presAssocID="{5EDBA3ED-B245-426A-9EB2-1D0AC9396633}" presName="hierRoot2" presStyleCnt="0">
        <dgm:presLayoutVars>
          <dgm:hierBranch val="init"/>
        </dgm:presLayoutVars>
      </dgm:prSet>
      <dgm:spPr/>
    </dgm:pt>
    <dgm:pt modelId="{9121F232-220A-4780-B395-8EDA01F9ED07}" type="pres">
      <dgm:prSet presAssocID="{5EDBA3ED-B245-426A-9EB2-1D0AC9396633}" presName="rootComposite" presStyleCnt="0"/>
      <dgm:spPr/>
    </dgm:pt>
    <dgm:pt modelId="{11C51421-BCD5-4D6B-8E6D-67B1988D54E7}" type="pres">
      <dgm:prSet presAssocID="{5EDBA3ED-B245-426A-9EB2-1D0AC9396633}" presName="rootText" presStyleLbl="node3" presStyleIdx="11" presStyleCnt="35">
        <dgm:presLayoutVars>
          <dgm:chPref val="3"/>
        </dgm:presLayoutVars>
      </dgm:prSet>
      <dgm:spPr/>
    </dgm:pt>
    <dgm:pt modelId="{3C3F91F0-08F8-4D45-9663-C5B2A7FF8364}" type="pres">
      <dgm:prSet presAssocID="{5EDBA3ED-B245-426A-9EB2-1D0AC9396633}" presName="rootConnector" presStyleLbl="node3" presStyleIdx="11" presStyleCnt="35"/>
      <dgm:spPr/>
    </dgm:pt>
    <dgm:pt modelId="{9D4F504B-75A2-4379-B4D5-8ACD8952317B}" type="pres">
      <dgm:prSet presAssocID="{5EDBA3ED-B245-426A-9EB2-1D0AC9396633}" presName="hierChild4" presStyleCnt="0"/>
      <dgm:spPr/>
    </dgm:pt>
    <dgm:pt modelId="{02D12687-16A3-4FCA-B274-F67C69B32EAD}" type="pres">
      <dgm:prSet presAssocID="{5EDBA3ED-B245-426A-9EB2-1D0AC9396633}" presName="hierChild5" presStyleCnt="0"/>
      <dgm:spPr/>
    </dgm:pt>
    <dgm:pt modelId="{A79625D0-54C4-4A60-BB93-92FBCBE21311}" type="pres">
      <dgm:prSet presAssocID="{AE6A50D7-F9EB-42CD-A125-CE19BE8CB263}" presName="Name50" presStyleLbl="parChTrans1D3" presStyleIdx="12" presStyleCnt="35"/>
      <dgm:spPr/>
    </dgm:pt>
    <dgm:pt modelId="{55C9F976-867F-4919-A678-202606FADD42}" type="pres">
      <dgm:prSet presAssocID="{3E32AADE-033B-470D-8502-6C70849CA894}" presName="hierRoot2" presStyleCnt="0">
        <dgm:presLayoutVars>
          <dgm:hierBranch val="init"/>
        </dgm:presLayoutVars>
      </dgm:prSet>
      <dgm:spPr/>
    </dgm:pt>
    <dgm:pt modelId="{0B2B25EB-A135-4B6B-9AFD-4A8BD370A238}" type="pres">
      <dgm:prSet presAssocID="{3E32AADE-033B-470D-8502-6C70849CA894}" presName="rootComposite" presStyleCnt="0"/>
      <dgm:spPr/>
    </dgm:pt>
    <dgm:pt modelId="{3E344507-B88B-4BBC-B250-48803269CF55}" type="pres">
      <dgm:prSet presAssocID="{3E32AADE-033B-470D-8502-6C70849CA894}" presName="rootText" presStyleLbl="node3" presStyleIdx="12" presStyleCnt="35">
        <dgm:presLayoutVars>
          <dgm:chPref val="3"/>
        </dgm:presLayoutVars>
      </dgm:prSet>
      <dgm:spPr/>
    </dgm:pt>
    <dgm:pt modelId="{7D75D958-59CA-41D4-8C1C-EF64D9E4F3A5}" type="pres">
      <dgm:prSet presAssocID="{3E32AADE-033B-470D-8502-6C70849CA894}" presName="rootConnector" presStyleLbl="node3" presStyleIdx="12" presStyleCnt="35"/>
      <dgm:spPr/>
    </dgm:pt>
    <dgm:pt modelId="{80914534-6E0D-4926-B7DA-5844D5CB7AB3}" type="pres">
      <dgm:prSet presAssocID="{3E32AADE-033B-470D-8502-6C70849CA894}" presName="hierChild4" presStyleCnt="0"/>
      <dgm:spPr/>
    </dgm:pt>
    <dgm:pt modelId="{6B9CDF02-8300-4BEA-9C7B-9DE9409CB174}" type="pres">
      <dgm:prSet presAssocID="{3E32AADE-033B-470D-8502-6C70849CA894}" presName="hierChild5" presStyleCnt="0"/>
      <dgm:spPr/>
    </dgm:pt>
    <dgm:pt modelId="{77533471-D189-4F05-9CFE-820B3DC58164}" type="pres">
      <dgm:prSet presAssocID="{D6639C5B-7480-43EF-A58F-4FFF75C5E0E9}" presName="Name50" presStyleLbl="parChTrans1D3" presStyleIdx="13" presStyleCnt="35"/>
      <dgm:spPr/>
    </dgm:pt>
    <dgm:pt modelId="{4D2D777A-9D48-4918-AE5A-D897392312D1}" type="pres">
      <dgm:prSet presAssocID="{164E57A2-3304-427E-B887-B71D17AFC4BC}" presName="hierRoot2" presStyleCnt="0">
        <dgm:presLayoutVars>
          <dgm:hierBranch val="init"/>
        </dgm:presLayoutVars>
      </dgm:prSet>
      <dgm:spPr/>
    </dgm:pt>
    <dgm:pt modelId="{F9F48D93-1E28-4557-A338-45D2A274DDFC}" type="pres">
      <dgm:prSet presAssocID="{164E57A2-3304-427E-B887-B71D17AFC4BC}" presName="rootComposite" presStyleCnt="0"/>
      <dgm:spPr/>
    </dgm:pt>
    <dgm:pt modelId="{69BB8360-CA7E-4B8B-8B38-314A68991280}" type="pres">
      <dgm:prSet presAssocID="{164E57A2-3304-427E-B887-B71D17AFC4BC}" presName="rootText" presStyleLbl="node3" presStyleIdx="13" presStyleCnt="35">
        <dgm:presLayoutVars>
          <dgm:chPref val="3"/>
        </dgm:presLayoutVars>
      </dgm:prSet>
      <dgm:spPr/>
    </dgm:pt>
    <dgm:pt modelId="{D2DBB3B6-3EFC-48AA-A68E-C311111DF5C3}" type="pres">
      <dgm:prSet presAssocID="{164E57A2-3304-427E-B887-B71D17AFC4BC}" presName="rootConnector" presStyleLbl="node3" presStyleIdx="13" presStyleCnt="35"/>
      <dgm:spPr/>
    </dgm:pt>
    <dgm:pt modelId="{458F9671-8CE7-48D3-847A-E688835339CA}" type="pres">
      <dgm:prSet presAssocID="{164E57A2-3304-427E-B887-B71D17AFC4BC}" presName="hierChild4" presStyleCnt="0"/>
      <dgm:spPr/>
    </dgm:pt>
    <dgm:pt modelId="{B9631D25-FB18-4EFD-9766-338A15666A0F}" type="pres">
      <dgm:prSet presAssocID="{164E57A2-3304-427E-B887-B71D17AFC4BC}" presName="hierChild5" presStyleCnt="0"/>
      <dgm:spPr/>
    </dgm:pt>
    <dgm:pt modelId="{CB7C1391-51D6-4663-97C1-843C2C5BFED5}" type="pres">
      <dgm:prSet presAssocID="{56FFFBB5-834A-43A8-B944-FCD5F68AE8A8}" presName="Name50" presStyleLbl="parChTrans1D3" presStyleIdx="14" presStyleCnt="35"/>
      <dgm:spPr/>
    </dgm:pt>
    <dgm:pt modelId="{94D58782-BACE-4AD5-B2F1-61C10977D287}" type="pres">
      <dgm:prSet presAssocID="{B97CDD91-2DAD-45A4-9DE3-40D0ACA7A15D}" presName="hierRoot2" presStyleCnt="0">
        <dgm:presLayoutVars>
          <dgm:hierBranch val="init"/>
        </dgm:presLayoutVars>
      </dgm:prSet>
      <dgm:spPr/>
    </dgm:pt>
    <dgm:pt modelId="{BE4D8EE4-BFA3-4067-8F51-569ED14BB95E}" type="pres">
      <dgm:prSet presAssocID="{B97CDD91-2DAD-45A4-9DE3-40D0ACA7A15D}" presName="rootComposite" presStyleCnt="0"/>
      <dgm:spPr/>
    </dgm:pt>
    <dgm:pt modelId="{6391D903-FB6A-4CCC-90FA-6C9A4C8D69EA}" type="pres">
      <dgm:prSet presAssocID="{B97CDD91-2DAD-45A4-9DE3-40D0ACA7A15D}" presName="rootText" presStyleLbl="node3" presStyleIdx="14" presStyleCnt="35">
        <dgm:presLayoutVars>
          <dgm:chPref val="3"/>
        </dgm:presLayoutVars>
      </dgm:prSet>
      <dgm:spPr/>
    </dgm:pt>
    <dgm:pt modelId="{2B3BB3FE-1476-4DB4-9B49-CFEC26A6C906}" type="pres">
      <dgm:prSet presAssocID="{B97CDD91-2DAD-45A4-9DE3-40D0ACA7A15D}" presName="rootConnector" presStyleLbl="node3" presStyleIdx="14" presStyleCnt="35"/>
      <dgm:spPr/>
    </dgm:pt>
    <dgm:pt modelId="{D55E1F3D-FEBF-4DBC-9026-1A38BB8254E1}" type="pres">
      <dgm:prSet presAssocID="{B97CDD91-2DAD-45A4-9DE3-40D0ACA7A15D}" presName="hierChild4" presStyleCnt="0"/>
      <dgm:spPr/>
    </dgm:pt>
    <dgm:pt modelId="{04F90909-74BE-4D2A-A34B-1E918338B871}" type="pres">
      <dgm:prSet presAssocID="{B97CDD91-2DAD-45A4-9DE3-40D0ACA7A15D}" presName="hierChild5" presStyleCnt="0"/>
      <dgm:spPr/>
    </dgm:pt>
    <dgm:pt modelId="{A861CF96-18D0-4685-8DFC-DB785FAA3AC3}" type="pres">
      <dgm:prSet presAssocID="{839825B0-A221-4D08-8D4E-96C33B9207F6}" presName="hierChild5" presStyleCnt="0"/>
      <dgm:spPr/>
    </dgm:pt>
    <dgm:pt modelId="{44232802-8167-4A18-B706-9FD74FA0E2D1}" type="pres">
      <dgm:prSet presAssocID="{1F3E81A3-D37E-4A11-A298-974A5957724F}" presName="Name35" presStyleLbl="parChTrans1D2" presStyleIdx="3" presStyleCnt="10"/>
      <dgm:spPr/>
    </dgm:pt>
    <dgm:pt modelId="{5479ED9B-607B-4584-B489-534A10B97A50}" type="pres">
      <dgm:prSet presAssocID="{A529A1CD-AC00-4F7F-ADF3-2F0DA4CBFF63}" presName="hierRoot2" presStyleCnt="0">
        <dgm:presLayoutVars>
          <dgm:hierBranch/>
        </dgm:presLayoutVars>
      </dgm:prSet>
      <dgm:spPr/>
    </dgm:pt>
    <dgm:pt modelId="{5C29112F-3198-49C3-A740-E4066F0E94D2}" type="pres">
      <dgm:prSet presAssocID="{A529A1CD-AC00-4F7F-ADF3-2F0DA4CBFF63}" presName="rootComposite" presStyleCnt="0"/>
      <dgm:spPr/>
    </dgm:pt>
    <dgm:pt modelId="{62B566A3-7385-45E1-9917-5F839A6F83E9}" type="pres">
      <dgm:prSet presAssocID="{A529A1CD-AC00-4F7F-ADF3-2F0DA4CBFF63}" presName="rootText" presStyleLbl="node2" presStyleIdx="3" presStyleCnt="6">
        <dgm:presLayoutVars>
          <dgm:chPref val="3"/>
        </dgm:presLayoutVars>
      </dgm:prSet>
      <dgm:spPr/>
    </dgm:pt>
    <dgm:pt modelId="{5F47C019-BC94-47A5-9C0A-1AB38FC83E2C}" type="pres">
      <dgm:prSet presAssocID="{A529A1CD-AC00-4F7F-ADF3-2F0DA4CBFF63}" presName="rootConnector" presStyleLbl="node2" presStyleIdx="3" presStyleCnt="6"/>
      <dgm:spPr/>
    </dgm:pt>
    <dgm:pt modelId="{C24E92E4-377E-4B7A-B64F-D880E6574443}" type="pres">
      <dgm:prSet presAssocID="{A529A1CD-AC00-4F7F-ADF3-2F0DA4CBFF63}" presName="hierChild4" presStyleCnt="0"/>
      <dgm:spPr/>
    </dgm:pt>
    <dgm:pt modelId="{6346AD09-DCAB-49C6-B256-0796E813878B}" type="pres">
      <dgm:prSet presAssocID="{5C8D443D-1156-4B6F-A095-32517B12CE1C}" presName="Name35" presStyleLbl="parChTrans1D3" presStyleIdx="15" presStyleCnt="35"/>
      <dgm:spPr/>
    </dgm:pt>
    <dgm:pt modelId="{7E15DB4C-BB56-41FF-9C38-AB45920F5149}" type="pres">
      <dgm:prSet presAssocID="{3A93A287-9C51-4D3A-BFB4-77BF3DC7F741}" presName="hierRoot2" presStyleCnt="0">
        <dgm:presLayoutVars>
          <dgm:hierBranch val="init"/>
        </dgm:presLayoutVars>
      </dgm:prSet>
      <dgm:spPr/>
    </dgm:pt>
    <dgm:pt modelId="{8139E25F-A28A-4F28-9833-FAFB9F0D17B4}" type="pres">
      <dgm:prSet presAssocID="{3A93A287-9C51-4D3A-BFB4-77BF3DC7F741}" presName="rootComposite" presStyleCnt="0"/>
      <dgm:spPr/>
    </dgm:pt>
    <dgm:pt modelId="{3367654B-3CAE-4041-8E40-971F9585F0D0}" type="pres">
      <dgm:prSet presAssocID="{3A93A287-9C51-4D3A-BFB4-77BF3DC7F741}" presName="rootText" presStyleLbl="node3" presStyleIdx="15" presStyleCnt="35">
        <dgm:presLayoutVars>
          <dgm:chPref val="3"/>
        </dgm:presLayoutVars>
      </dgm:prSet>
      <dgm:spPr/>
    </dgm:pt>
    <dgm:pt modelId="{D819409E-C026-4943-8225-A66D6291B6C3}" type="pres">
      <dgm:prSet presAssocID="{3A93A287-9C51-4D3A-BFB4-77BF3DC7F741}" presName="rootConnector" presStyleLbl="node3" presStyleIdx="15" presStyleCnt="35"/>
      <dgm:spPr/>
    </dgm:pt>
    <dgm:pt modelId="{89740D06-CD2C-4287-9562-01BC021E365F}" type="pres">
      <dgm:prSet presAssocID="{3A93A287-9C51-4D3A-BFB4-77BF3DC7F741}" presName="hierChild4" presStyleCnt="0"/>
      <dgm:spPr/>
    </dgm:pt>
    <dgm:pt modelId="{AC155982-392F-48D1-BCE5-75D85A5EBA8A}" type="pres">
      <dgm:prSet presAssocID="{83F4B6B2-05E3-4273-AB0B-86BEF59817F8}" presName="Name37" presStyleLbl="parChTrans1D4" presStyleIdx="27" presStyleCnt="64"/>
      <dgm:spPr/>
    </dgm:pt>
    <dgm:pt modelId="{A4020DD2-6ADD-45DA-963A-E3F6E6713D74}" type="pres">
      <dgm:prSet presAssocID="{BE61FF5A-03DC-4755-ACC1-9B7CADE91754}" presName="hierRoot2" presStyleCnt="0">
        <dgm:presLayoutVars>
          <dgm:hierBranch val="init"/>
        </dgm:presLayoutVars>
      </dgm:prSet>
      <dgm:spPr/>
    </dgm:pt>
    <dgm:pt modelId="{9E540192-51B8-41C5-8454-60006B4C49C2}" type="pres">
      <dgm:prSet presAssocID="{BE61FF5A-03DC-4755-ACC1-9B7CADE91754}" presName="rootComposite" presStyleCnt="0"/>
      <dgm:spPr/>
    </dgm:pt>
    <dgm:pt modelId="{C3042EC9-C5DE-46C6-8112-CA6F597A6684}" type="pres">
      <dgm:prSet presAssocID="{BE61FF5A-03DC-4755-ACC1-9B7CADE91754}" presName="rootText" presStyleLbl="node4" presStyleIdx="27" presStyleCnt="64">
        <dgm:presLayoutVars>
          <dgm:chPref val="3"/>
        </dgm:presLayoutVars>
      </dgm:prSet>
      <dgm:spPr/>
    </dgm:pt>
    <dgm:pt modelId="{D871CEBA-12C6-40F4-8616-0DA96A28C8AE}" type="pres">
      <dgm:prSet presAssocID="{BE61FF5A-03DC-4755-ACC1-9B7CADE91754}" presName="rootConnector" presStyleLbl="node4" presStyleIdx="27" presStyleCnt="64"/>
      <dgm:spPr/>
    </dgm:pt>
    <dgm:pt modelId="{32E4DEFA-76E0-4207-A7E7-E767DE3FAB3F}" type="pres">
      <dgm:prSet presAssocID="{BE61FF5A-03DC-4755-ACC1-9B7CADE91754}" presName="hierChild4" presStyleCnt="0"/>
      <dgm:spPr/>
    </dgm:pt>
    <dgm:pt modelId="{CED7817D-D33E-4D57-8E82-3A54A42D19C5}" type="pres">
      <dgm:prSet presAssocID="{BE61FF5A-03DC-4755-ACC1-9B7CADE91754}" presName="hierChild5" presStyleCnt="0"/>
      <dgm:spPr/>
    </dgm:pt>
    <dgm:pt modelId="{2E69BA63-DA23-4510-9045-E76128823B63}" type="pres">
      <dgm:prSet presAssocID="{3C47493E-3858-42FD-AE6A-B53A7151E0E5}" presName="Name37" presStyleLbl="parChTrans1D4" presStyleIdx="28" presStyleCnt="64"/>
      <dgm:spPr/>
    </dgm:pt>
    <dgm:pt modelId="{93557212-9F57-48ED-99A5-0E68CB3BE1B3}" type="pres">
      <dgm:prSet presAssocID="{8B6DFC68-B405-4C76-9D60-A8D5E73569C9}" presName="hierRoot2" presStyleCnt="0">
        <dgm:presLayoutVars>
          <dgm:hierBranch val="init"/>
        </dgm:presLayoutVars>
      </dgm:prSet>
      <dgm:spPr/>
    </dgm:pt>
    <dgm:pt modelId="{3020E6A2-D541-42A5-BCA6-36912F24A8C7}" type="pres">
      <dgm:prSet presAssocID="{8B6DFC68-B405-4C76-9D60-A8D5E73569C9}" presName="rootComposite" presStyleCnt="0"/>
      <dgm:spPr/>
    </dgm:pt>
    <dgm:pt modelId="{924D1520-46B6-432B-85BE-8D235E829351}" type="pres">
      <dgm:prSet presAssocID="{8B6DFC68-B405-4C76-9D60-A8D5E73569C9}" presName="rootText" presStyleLbl="node4" presStyleIdx="28" presStyleCnt="64">
        <dgm:presLayoutVars>
          <dgm:chPref val="3"/>
        </dgm:presLayoutVars>
      </dgm:prSet>
      <dgm:spPr/>
    </dgm:pt>
    <dgm:pt modelId="{A315CE79-3F33-4151-8015-CB9CA446C659}" type="pres">
      <dgm:prSet presAssocID="{8B6DFC68-B405-4C76-9D60-A8D5E73569C9}" presName="rootConnector" presStyleLbl="node4" presStyleIdx="28" presStyleCnt="64"/>
      <dgm:spPr/>
    </dgm:pt>
    <dgm:pt modelId="{12FE61D7-8A9E-4C10-AC3F-888E50F9D62F}" type="pres">
      <dgm:prSet presAssocID="{8B6DFC68-B405-4C76-9D60-A8D5E73569C9}" presName="hierChild4" presStyleCnt="0"/>
      <dgm:spPr/>
    </dgm:pt>
    <dgm:pt modelId="{F6F38C1C-D789-4347-A6CA-BB9D44E40E03}" type="pres">
      <dgm:prSet presAssocID="{8B6DFC68-B405-4C76-9D60-A8D5E73569C9}" presName="hierChild5" presStyleCnt="0"/>
      <dgm:spPr/>
    </dgm:pt>
    <dgm:pt modelId="{948C514F-16C5-441E-BCC1-8D781697380C}" type="pres">
      <dgm:prSet presAssocID="{DCAFA2D1-1831-48C1-8796-7798B779BB1B}" presName="Name37" presStyleLbl="parChTrans1D4" presStyleIdx="29" presStyleCnt="64"/>
      <dgm:spPr/>
    </dgm:pt>
    <dgm:pt modelId="{F6D87163-5DC6-4EE2-A7DE-76A1177FFB49}" type="pres">
      <dgm:prSet presAssocID="{7A468201-9FA6-4056-8D8F-7A1A97DDCFC0}" presName="hierRoot2" presStyleCnt="0">
        <dgm:presLayoutVars>
          <dgm:hierBranch val="init"/>
        </dgm:presLayoutVars>
      </dgm:prSet>
      <dgm:spPr/>
    </dgm:pt>
    <dgm:pt modelId="{27795BA2-3874-4794-A10F-957B132629D7}" type="pres">
      <dgm:prSet presAssocID="{7A468201-9FA6-4056-8D8F-7A1A97DDCFC0}" presName="rootComposite" presStyleCnt="0"/>
      <dgm:spPr/>
    </dgm:pt>
    <dgm:pt modelId="{6E8CD234-9E2D-4A5A-ACD2-B344625F9EC1}" type="pres">
      <dgm:prSet presAssocID="{7A468201-9FA6-4056-8D8F-7A1A97DDCFC0}" presName="rootText" presStyleLbl="node4" presStyleIdx="29" presStyleCnt="64">
        <dgm:presLayoutVars>
          <dgm:chPref val="3"/>
        </dgm:presLayoutVars>
      </dgm:prSet>
      <dgm:spPr/>
    </dgm:pt>
    <dgm:pt modelId="{098EE10C-8556-46D8-BC66-274B9EFDCC56}" type="pres">
      <dgm:prSet presAssocID="{7A468201-9FA6-4056-8D8F-7A1A97DDCFC0}" presName="rootConnector" presStyleLbl="node4" presStyleIdx="29" presStyleCnt="64"/>
      <dgm:spPr/>
    </dgm:pt>
    <dgm:pt modelId="{867B42D8-6DBD-4235-8826-6F92484E9CDA}" type="pres">
      <dgm:prSet presAssocID="{7A468201-9FA6-4056-8D8F-7A1A97DDCFC0}" presName="hierChild4" presStyleCnt="0"/>
      <dgm:spPr/>
    </dgm:pt>
    <dgm:pt modelId="{9A2107CC-66D9-44DC-83CD-393D3A35D82A}" type="pres">
      <dgm:prSet presAssocID="{7A468201-9FA6-4056-8D8F-7A1A97DDCFC0}" presName="hierChild5" presStyleCnt="0"/>
      <dgm:spPr/>
    </dgm:pt>
    <dgm:pt modelId="{71FDE6D3-17B9-4ABB-8817-53A183C57EED}" type="pres">
      <dgm:prSet presAssocID="{9ACF9934-AE1B-4354-92D9-6AB7A4A74839}" presName="Name37" presStyleLbl="parChTrans1D4" presStyleIdx="30" presStyleCnt="64"/>
      <dgm:spPr/>
    </dgm:pt>
    <dgm:pt modelId="{7F7DDB8A-2518-4A78-B2CB-40CF8AD35D36}" type="pres">
      <dgm:prSet presAssocID="{BE34C9AF-2608-40EF-BD6A-3EEB10A84E5E}" presName="hierRoot2" presStyleCnt="0">
        <dgm:presLayoutVars>
          <dgm:hierBranch val="init"/>
        </dgm:presLayoutVars>
      </dgm:prSet>
      <dgm:spPr/>
    </dgm:pt>
    <dgm:pt modelId="{BB60FB6E-40BA-40E6-8799-4128575FF589}" type="pres">
      <dgm:prSet presAssocID="{BE34C9AF-2608-40EF-BD6A-3EEB10A84E5E}" presName="rootComposite" presStyleCnt="0"/>
      <dgm:spPr/>
    </dgm:pt>
    <dgm:pt modelId="{F3265EE8-013C-4C58-A482-8BA5FD01034B}" type="pres">
      <dgm:prSet presAssocID="{BE34C9AF-2608-40EF-BD6A-3EEB10A84E5E}" presName="rootText" presStyleLbl="node4" presStyleIdx="30" presStyleCnt="64">
        <dgm:presLayoutVars>
          <dgm:chPref val="3"/>
        </dgm:presLayoutVars>
      </dgm:prSet>
      <dgm:spPr/>
    </dgm:pt>
    <dgm:pt modelId="{0CE0CEE9-817C-4C39-B3DE-5EAA89479D7B}" type="pres">
      <dgm:prSet presAssocID="{BE34C9AF-2608-40EF-BD6A-3EEB10A84E5E}" presName="rootConnector" presStyleLbl="node4" presStyleIdx="30" presStyleCnt="64"/>
      <dgm:spPr/>
    </dgm:pt>
    <dgm:pt modelId="{85CB7654-4D77-4673-B388-4D70A17C2A19}" type="pres">
      <dgm:prSet presAssocID="{BE34C9AF-2608-40EF-BD6A-3EEB10A84E5E}" presName="hierChild4" presStyleCnt="0"/>
      <dgm:spPr/>
    </dgm:pt>
    <dgm:pt modelId="{2591B9A6-33D7-4F35-965C-1F3162B1B645}" type="pres">
      <dgm:prSet presAssocID="{BE34C9AF-2608-40EF-BD6A-3EEB10A84E5E}" presName="hierChild5" presStyleCnt="0"/>
      <dgm:spPr/>
    </dgm:pt>
    <dgm:pt modelId="{26950486-B3F1-4182-A47F-B320D1BC54FF}" type="pres">
      <dgm:prSet presAssocID="{DCFA0184-2AE8-42DD-A7E2-9F603FDD0019}" presName="Name37" presStyleLbl="parChTrans1D4" presStyleIdx="31" presStyleCnt="64"/>
      <dgm:spPr/>
    </dgm:pt>
    <dgm:pt modelId="{219F8FC6-92FB-4234-9E0F-AB822CC5AEBD}" type="pres">
      <dgm:prSet presAssocID="{DEE885F9-1A7E-4F86-95F8-B2AF40D66AC7}" presName="hierRoot2" presStyleCnt="0">
        <dgm:presLayoutVars>
          <dgm:hierBranch val="init"/>
        </dgm:presLayoutVars>
      </dgm:prSet>
      <dgm:spPr/>
    </dgm:pt>
    <dgm:pt modelId="{EE9F5C12-93BB-4206-9C06-57A2639AC654}" type="pres">
      <dgm:prSet presAssocID="{DEE885F9-1A7E-4F86-95F8-B2AF40D66AC7}" presName="rootComposite" presStyleCnt="0"/>
      <dgm:spPr/>
    </dgm:pt>
    <dgm:pt modelId="{B8C5B33E-EA3C-43A2-9488-FD1A614EDE87}" type="pres">
      <dgm:prSet presAssocID="{DEE885F9-1A7E-4F86-95F8-B2AF40D66AC7}" presName="rootText" presStyleLbl="node4" presStyleIdx="31" presStyleCnt="64">
        <dgm:presLayoutVars>
          <dgm:chPref val="3"/>
        </dgm:presLayoutVars>
      </dgm:prSet>
      <dgm:spPr/>
    </dgm:pt>
    <dgm:pt modelId="{0971CBAB-41D7-41FF-A119-F4C508CB603C}" type="pres">
      <dgm:prSet presAssocID="{DEE885F9-1A7E-4F86-95F8-B2AF40D66AC7}" presName="rootConnector" presStyleLbl="node4" presStyleIdx="31" presStyleCnt="64"/>
      <dgm:spPr/>
    </dgm:pt>
    <dgm:pt modelId="{22F3A9FA-792E-42FD-8561-96E488499FA2}" type="pres">
      <dgm:prSet presAssocID="{DEE885F9-1A7E-4F86-95F8-B2AF40D66AC7}" presName="hierChild4" presStyleCnt="0"/>
      <dgm:spPr/>
    </dgm:pt>
    <dgm:pt modelId="{73FEF178-1188-4CED-A89B-FC3D09AA4994}" type="pres">
      <dgm:prSet presAssocID="{DEE885F9-1A7E-4F86-95F8-B2AF40D66AC7}" presName="hierChild5" presStyleCnt="0"/>
      <dgm:spPr/>
    </dgm:pt>
    <dgm:pt modelId="{429EEF69-CD87-42A1-8C89-6881307F61D0}" type="pres">
      <dgm:prSet presAssocID="{D976E566-A406-40E1-8A71-86DC06742632}" presName="Name37" presStyleLbl="parChTrans1D4" presStyleIdx="32" presStyleCnt="64"/>
      <dgm:spPr/>
    </dgm:pt>
    <dgm:pt modelId="{C4588C46-BDF6-4C8F-857D-9FB0F89EBAF6}" type="pres">
      <dgm:prSet presAssocID="{A04BA323-FDEF-4F66-9015-2E856DADAE54}" presName="hierRoot2" presStyleCnt="0">
        <dgm:presLayoutVars>
          <dgm:hierBranch val="init"/>
        </dgm:presLayoutVars>
      </dgm:prSet>
      <dgm:spPr/>
    </dgm:pt>
    <dgm:pt modelId="{A2FE773F-69DC-4894-967B-B067F6187F04}" type="pres">
      <dgm:prSet presAssocID="{A04BA323-FDEF-4F66-9015-2E856DADAE54}" presName="rootComposite" presStyleCnt="0"/>
      <dgm:spPr/>
    </dgm:pt>
    <dgm:pt modelId="{4A501CEC-D687-4155-989C-FF5E9FB65C78}" type="pres">
      <dgm:prSet presAssocID="{A04BA323-FDEF-4F66-9015-2E856DADAE54}" presName="rootText" presStyleLbl="node4" presStyleIdx="32" presStyleCnt="64">
        <dgm:presLayoutVars>
          <dgm:chPref val="3"/>
        </dgm:presLayoutVars>
      </dgm:prSet>
      <dgm:spPr/>
    </dgm:pt>
    <dgm:pt modelId="{F107CD87-D976-48EE-93F6-D807062061CC}" type="pres">
      <dgm:prSet presAssocID="{A04BA323-FDEF-4F66-9015-2E856DADAE54}" presName="rootConnector" presStyleLbl="node4" presStyleIdx="32" presStyleCnt="64"/>
      <dgm:spPr/>
    </dgm:pt>
    <dgm:pt modelId="{A37485A4-4239-4D37-9019-55C66DDD001D}" type="pres">
      <dgm:prSet presAssocID="{A04BA323-FDEF-4F66-9015-2E856DADAE54}" presName="hierChild4" presStyleCnt="0"/>
      <dgm:spPr/>
    </dgm:pt>
    <dgm:pt modelId="{DABF05C1-BE9E-46BC-ACEA-731B5642C81B}" type="pres">
      <dgm:prSet presAssocID="{A04BA323-FDEF-4F66-9015-2E856DADAE54}" presName="hierChild5" presStyleCnt="0"/>
      <dgm:spPr/>
    </dgm:pt>
    <dgm:pt modelId="{CCCC1AF6-B80E-451A-9AF6-2A16108EF74F}" type="pres">
      <dgm:prSet presAssocID="{3A93A287-9C51-4D3A-BFB4-77BF3DC7F741}" presName="hierChild5" presStyleCnt="0"/>
      <dgm:spPr/>
    </dgm:pt>
    <dgm:pt modelId="{E22110BB-F8A2-4CEB-A877-DB05D6517EF3}" type="pres">
      <dgm:prSet presAssocID="{BF53EB90-01FE-4B00-A753-41D4A067AC21}" presName="Name35" presStyleLbl="parChTrans1D3" presStyleIdx="16" presStyleCnt="35"/>
      <dgm:spPr/>
    </dgm:pt>
    <dgm:pt modelId="{014515C0-759E-4AD3-8A65-107BFFE37FD7}" type="pres">
      <dgm:prSet presAssocID="{A985A9A3-4D0E-4D4A-A0D4-8C0EC5161141}" presName="hierRoot2" presStyleCnt="0">
        <dgm:presLayoutVars>
          <dgm:hierBranch val="r"/>
        </dgm:presLayoutVars>
      </dgm:prSet>
      <dgm:spPr/>
    </dgm:pt>
    <dgm:pt modelId="{9D39EFBB-3F54-49AE-A0F0-7DEE6B0E5F72}" type="pres">
      <dgm:prSet presAssocID="{A985A9A3-4D0E-4D4A-A0D4-8C0EC5161141}" presName="rootComposite" presStyleCnt="0"/>
      <dgm:spPr/>
    </dgm:pt>
    <dgm:pt modelId="{C75D51DF-A274-41D0-82B1-3AC92AABA53E}" type="pres">
      <dgm:prSet presAssocID="{A985A9A3-4D0E-4D4A-A0D4-8C0EC5161141}" presName="rootText" presStyleLbl="node3" presStyleIdx="16" presStyleCnt="35">
        <dgm:presLayoutVars>
          <dgm:chPref val="3"/>
        </dgm:presLayoutVars>
      </dgm:prSet>
      <dgm:spPr/>
    </dgm:pt>
    <dgm:pt modelId="{3ECC929F-977E-4E87-9C00-0932D02E2144}" type="pres">
      <dgm:prSet presAssocID="{A985A9A3-4D0E-4D4A-A0D4-8C0EC5161141}" presName="rootConnector" presStyleLbl="node3" presStyleIdx="16" presStyleCnt="35"/>
      <dgm:spPr/>
    </dgm:pt>
    <dgm:pt modelId="{97A81638-CAA3-4283-A9DB-4885D808E005}" type="pres">
      <dgm:prSet presAssocID="{A985A9A3-4D0E-4D4A-A0D4-8C0EC5161141}" presName="hierChild4" presStyleCnt="0"/>
      <dgm:spPr/>
    </dgm:pt>
    <dgm:pt modelId="{9B2836F4-3A56-4D50-BEC3-C4973CF400B5}" type="pres">
      <dgm:prSet presAssocID="{D3D71F62-A5CD-4C79-BEE8-FCF758942765}" presName="Name50" presStyleLbl="parChTrans1D4" presStyleIdx="33" presStyleCnt="64"/>
      <dgm:spPr/>
    </dgm:pt>
    <dgm:pt modelId="{3FDE17CF-172C-43BD-BED5-272C81CF516F}" type="pres">
      <dgm:prSet presAssocID="{F5A38914-9176-4026-8EAF-855763698691}" presName="hierRoot2" presStyleCnt="0">
        <dgm:presLayoutVars>
          <dgm:hierBranch val="init"/>
        </dgm:presLayoutVars>
      </dgm:prSet>
      <dgm:spPr/>
    </dgm:pt>
    <dgm:pt modelId="{8EF52734-2475-4BEC-8E52-6C5DE306DF9A}" type="pres">
      <dgm:prSet presAssocID="{F5A38914-9176-4026-8EAF-855763698691}" presName="rootComposite" presStyleCnt="0"/>
      <dgm:spPr/>
    </dgm:pt>
    <dgm:pt modelId="{0E23D4D7-E410-4BD1-9729-D71AEBD7165B}" type="pres">
      <dgm:prSet presAssocID="{F5A38914-9176-4026-8EAF-855763698691}" presName="rootText" presStyleLbl="node4" presStyleIdx="33" presStyleCnt="64">
        <dgm:presLayoutVars>
          <dgm:chPref val="3"/>
        </dgm:presLayoutVars>
      </dgm:prSet>
      <dgm:spPr/>
    </dgm:pt>
    <dgm:pt modelId="{CA395AA2-0303-4808-8E02-2FC95B19140C}" type="pres">
      <dgm:prSet presAssocID="{F5A38914-9176-4026-8EAF-855763698691}" presName="rootConnector" presStyleLbl="node4" presStyleIdx="33" presStyleCnt="64"/>
      <dgm:spPr/>
    </dgm:pt>
    <dgm:pt modelId="{D700D19C-D33E-4B28-96F7-F983DB14AFB3}" type="pres">
      <dgm:prSet presAssocID="{F5A38914-9176-4026-8EAF-855763698691}" presName="hierChild4" presStyleCnt="0"/>
      <dgm:spPr/>
    </dgm:pt>
    <dgm:pt modelId="{3DAD3C89-9B2E-4BFD-B114-A39E0093EB4E}" type="pres">
      <dgm:prSet presAssocID="{F5A38914-9176-4026-8EAF-855763698691}" presName="hierChild5" presStyleCnt="0"/>
      <dgm:spPr/>
    </dgm:pt>
    <dgm:pt modelId="{C21CDCC0-626D-47BA-B415-4CB30D0775E6}" type="pres">
      <dgm:prSet presAssocID="{D480C8F0-F2A5-495B-A2F1-B227D41134D8}" presName="Name50" presStyleLbl="parChTrans1D4" presStyleIdx="34" presStyleCnt="64"/>
      <dgm:spPr/>
    </dgm:pt>
    <dgm:pt modelId="{A97A7F9C-AD69-4007-B8D9-7D736AE65E63}" type="pres">
      <dgm:prSet presAssocID="{1E42EC87-57D5-48E6-98F0-69A6C34FA50A}" presName="hierRoot2" presStyleCnt="0">
        <dgm:presLayoutVars>
          <dgm:hierBranch val="init"/>
        </dgm:presLayoutVars>
      </dgm:prSet>
      <dgm:spPr/>
    </dgm:pt>
    <dgm:pt modelId="{249A4F33-93CB-4F39-BC87-441154E82C4C}" type="pres">
      <dgm:prSet presAssocID="{1E42EC87-57D5-48E6-98F0-69A6C34FA50A}" presName="rootComposite" presStyleCnt="0"/>
      <dgm:spPr/>
    </dgm:pt>
    <dgm:pt modelId="{089F44E9-0581-4B6E-83D4-3BFE93E3D172}" type="pres">
      <dgm:prSet presAssocID="{1E42EC87-57D5-48E6-98F0-69A6C34FA50A}" presName="rootText" presStyleLbl="node4" presStyleIdx="34" presStyleCnt="64">
        <dgm:presLayoutVars>
          <dgm:chPref val="3"/>
        </dgm:presLayoutVars>
      </dgm:prSet>
      <dgm:spPr/>
    </dgm:pt>
    <dgm:pt modelId="{B3CB555C-1669-40A7-BBD4-26251B820EC0}" type="pres">
      <dgm:prSet presAssocID="{1E42EC87-57D5-48E6-98F0-69A6C34FA50A}" presName="rootConnector" presStyleLbl="node4" presStyleIdx="34" presStyleCnt="64"/>
      <dgm:spPr/>
    </dgm:pt>
    <dgm:pt modelId="{11C7053E-5254-4495-90F0-43B5F93B085D}" type="pres">
      <dgm:prSet presAssocID="{1E42EC87-57D5-48E6-98F0-69A6C34FA50A}" presName="hierChild4" presStyleCnt="0"/>
      <dgm:spPr/>
    </dgm:pt>
    <dgm:pt modelId="{36244059-CAD0-416B-A6BB-DB37F6007CB8}" type="pres">
      <dgm:prSet presAssocID="{1E42EC87-57D5-48E6-98F0-69A6C34FA50A}" presName="hierChild5" presStyleCnt="0"/>
      <dgm:spPr/>
    </dgm:pt>
    <dgm:pt modelId="{B59CEFF0-20E0-4CB3-921E-D756D64C485D}" type="pres">
      <dgm:prSet presAssocID="{525F8258-7215-4494-8343-3DEC039FA4F1}" presName="Name50" presStyleLbl="parChTrans1D4" presStyleIdx="35" presStyleCnt="64"/>
      <dgm:spPr/>
    </dgm:pt>
    <dgm:pt modelId="{927D0299-37E2-4CA2-9F29-FC84608E2807}" type="pres">
      <dgm:prSet presAssocID="{A8C2AE27-D77A-48B9-B26E-76377C77EFF9}" presName="hierRoot2" presStyleCnt="0">
        <dgm:presLayoutVars>
          <dgm:hierBranch val="init"/>
        </dgm:presLayoutVars>
      </dgm:prSet>
      <dgm:spPr/>
    </dgm:pt>
    <dgm:pt modelId="{0302E5A5-905E-4EF3-B0D3-039E5A570646}" type="pres">
      <dgm:prSet presAssocID="{A8C2AE27-D77A-48B9-B26E-76377C77EFF9}" presName="rootComposite" presStyleCnt="0"/>
      <dgm:spPr/>
    </dgm:pt>
    <dgm:pt modelId="{7270E766-8832-4A02-82E3-3F1542AAC8BD}" type="pres">
      <dgm:prSet presAssocID="{A8C2AE27-D77A-48B9-B26E-76377C77EFF9}" presName="rootText" presStyleLbl="node4" presStyleIdx="35" presStyleCnt="64">
        <dgm:presLayoutVars>
          <dgm:chPref val="3"/>
        </dgm:presLayoutVars>
      </dgm:prSet>
      <dgm:spPr/>
    </dgm:pt>
    <dgm:pt modelId="{928C50A1-5A3F-487D-AB0D-38404A7F1155}" type="pres">
      <dgm:prSet presAssocID="{A8C2AE27-D77A-48B9-B26E-76377C77EFF9}" presName="rootConnector" presStyleLbl="node4" presStyleIdx="35" presStyleCnt="64"/>
      <dgm:spPr/>
    </dgm:pt>
    <dgm:pt modelId="{0B3D0535-6B88-4848-BD91-9651CF8FCFC5}" type="pres">
      <dgm:prSet presAssocID="{A8C2AE27-D77A-48B9-B26E-76377C77EFF9}" presName="hierChild4" presStyleCnt="0"/>
      <dgm:spPr/>
    </dgm:pt>
    <dgm:pt modelId="{9089AD21-01E4-488B-BBA6-7DB822D0B31F}" type="pres">
      <dgm:prSet presAssocID="{A8C2AE27-D77A-48B9-B26E-76377C77EFF9}" presName="hierChild5" presStyleCnt="0"/>
      <dgm:spPr/>
    </dgm:pt>
    <dgm:pt modelId="{14E62B10-0E54-4EBD-9695-143CB12A98A0}" type="pres">
      <dgm:prSet presAssocID="{8D7DFFAF-C5D4-47D2-820B-111167B7A91C}" presName="Name50" presStyleLbl="parChTrans1D4" presStyleIdx="36" presStyleCnt="64"/>
      <dgm:spPr/>
    </dgm:pt>
    <dgm:pt modelId="{A3D701EE-60B3-44EC-B7B4-D38652C5A598}" type="pres">
      <dgm:prSet presAssocID="{CDB98727-87E3-4C19-AD0B-6B8B350F8E08}" presName="hierRoot2" presStyleCnt="0">
        <dgm:presLayoutVars>
          <dgm:hierBranch val="init"/>
        </dgm:presLayoutVars>
      </dgm:prSet>
      <dgm:spPr/>
    </dgm:pt>
    <dgm:pt modelId="{4EC4A00F-543E-4964-9ACB-58A6CCCA3DFA}" type="pres">
      <dgm:prSet presAssocID="{CDB98727-87E3-4C19-AD0B-6B8B350F8E08}" presName="rootComposite" presStyleCnt="0"/>
      <dgm:spPr/>
    </dgm:pt>
    <dgm:pt modelId="{D7C858A2-3061-497F-B0F5-3A01C98F192C}" type="pres">
      <dgm:prSet presAssocID="{CDB98727-87E3-4C19-AD0B-6B8B350F8E08}" presName="rootText" presStyleLbl="node4" presStyleIdx="36" presStyleCnt="64">
        <dgm:presLayoutVars>
          <dgm:chPref val="3"/>
        </dgm:presLayoutVars>
      </dgm:prSet>
      <dgm:spPr/>
    </dgm:pt>
    <dgm:pt modelId="{517C77A7-6CBA-49A9-9D63-28D406B99346}" type="pres">
      <dgm:prSet presAssocID="{CDB98727-87E3-4C19-AD0B-6B8B350F8E08}" presName="rootConnector" presStyleLbl="node4" presStyleIdx="36" presStyleCnt="64"/>
      <dgm:spPr/>
    </dgm:pt>
    <dgm:pt modelId="{5AEE49D3-227C-46DE-A49C-F7D2DA4CFAA6}" type="pres">
      <dgm:prSet presAssocID="{CDB98727-87E3-4C19-AD0B-6B8B350F8E08}" presName="hierChild4" presStyleCnt="0"/>
      <dgm:spPr/>
    </dgm:pt>
    <dgm:pt modelId="{06441E5C-9AA7-4AF3-806B-BAB9EA40F918}" type="pres">
      <dgm:prSet presAssocID="{CDB98727-87E3-4C19-AD0B-6B8B350F8E08}" presName="hierChild5" presStyleCnt="0"/>
      <dgm:spPr/>
    </dgm:pt>
    <dgm:pt modelId="{957946C6-8C5E-49D2-A467-B80EA66F3D1E}" type="pres">
      <dgm:prSet presAssocID="{42BEBF50-299C-442C-AA7F-8F6A74ECB7F6}" presName="Name50" presStyleLbl="parChTrans1D4" presStyleIdx="37" presStyleCnt="64"/>
      <dgm:spPr/>
    </dgm:pt>
    <dgm:pt modelId="{391FB7D4-E3DA-45F4-92B6-18FB0A370CE6}" type="pres">
      <dgm:prSet presAssocID="{93B90F7E-3EB8-4F2A-BE24-2B66C7E9F8BC}" presName="hierRoot2" presStyleCnt="0">
        <dgm:presLayoutVars>
          <dgm:hierBranch val="init"/>
        </dgm:presLayoutVars>
      </dgm:prSet>
      <dgm:spPr/>
    </dgm:pt>
    <dgm:pt modelId="{54BAEB6A-0552-4F0E-A1A2-6905537BBB58}" type="pres">
      <dgm:prSet presAssocID="{93B90F7E-3EB8-4F2A-BE24-2B66C7E9F8BC}" presName="rootComposite" presStyleCnt="0"/>
      <dgm:spPr/>
    </dgm:pt>
    <dgm:pt modelId="{E360624E-7624-404D-B43F-E50AF4B1BA80}" type="pres">
      <dgm:prSet presAssocID="{93B90F7E-3EB8-4F2A-BE24-2B66C7E9F8BC}" presName="rootText" presStyleLbl="node4" presStyleIdx="37" presStyleCnt="64">
        <dgm:presLayoutVars>
          <dgm:chPref val="3"/>
        </dgm:presLayoutVars>
      </dgm:prSet>
      <dgm:spPr/>
    </dgm:pt>
    <dgm:pt modelId="{4D7ECC57-5D36-45B7-AABF-88680CEFDE3E}" type="pres">
      <dgm:prSet presAssocID="{93B90F7E-3EB8-4F2A-BE24-2B66C7E9F8BC}" presName="rootConnector" presStyleLbl="node4" presStyleIdx="37" presStyleCnt="64"/>
      <dgm:spPr/>
    </dgm:pt>
    <dgm:pt modelId="{ABA234FE-29D4-4B4E-856E-50C51F0C9458}" type="pres">
      <dgm:prSet presAssocID="{93B90F7E-3EB8-4F2A-BE24-2B66C7E9F8BC}" presName="hierChild4" presStyleCnt="0"/>
      <dgm:spPr/>
    </dgm:pt>
    <dgm:pt modelId="{21B71BA5-2C5C-4016-877F-E62D081C1E66}" type="pres">
      <dgm:prSet presAssocID="{93B90F7E-3EB8-4F2A-BE24-2B66C7E9F8BC}" presName="hierChild5" presStyleCnt="0"/>
      <dgm:spPr/>
    </dgm:pt>
    <dgm:pt modelId="{76FF1968-CAFF-4DF3-A5C3-12CE8373C38A}" type="pres">
      <dgm:prSet presAssocID="{62104A1D-F934-4187-8635-B4C1A5391D95}" presName="Name50" presStyleLbl="parChTrans1D4" presStyleIdx="38" presStyleCnt="64"/>
      <dgm:spPr/>
    </dgm:pt>
    <dgm:pt modelId="{8EEE87D8-9FA9-4A76-B07B-C67957DEF911}" type="pres">
      <dgm:prSet presAssocID="{6A62D6BF-99D1-4A89-B4CB-E8E108659626}" presName="hierRoot2" presStyleCnt="0">
        <dgm:presLayoutVars>
          <dgm:hierBranch val="init"/>
        </dgm:presLayoutVars>
      </dgm:prSet>
      <dgm:spPr/>
    </dgm:pt>
    <dgm:pt modelId="{0478E97B-5C3C-445A-BCA1-3DA25E88174E}" type="pres">
      <dgm:prSet presAssocID="{6A62D6BF-99D1-4A89-B4CB-E8E108659626}" presName="rootComposite" presStyleCnt="0"/>
      <dgm:spPr/>
    </dgm:pt>
    <dgm:pt modelId="{6B50B280-FA62-4940-8307-A0520E400FC5}" type="pres">
      <dgm:prSet presAssocID="{6A62D6BF-99D1-4A89-B4CB-E8E108659626}" presName="rootText" presStyleLbl="node4" presStyleIdx="38" presStyleCnt="64">
        <dgm:presLayoutVars>
          <dgm:chPref val="3"/>
        </dgm:presLayoutVars>
      </dgm:prSet>
      <dgm:spPr/>
    </dgm:pt>
    <dgm:pt modelId="{F6EA97D8-B8FB-41E5-92F6-E24AB20D13E3}" type="pres">
      <dgm:prSet presAssocID="{6A62D6BF-99D1-4A89-B4CB-E8E108659626}" presName="rootConnector" presStyleLbl="node4" presStyleIdx="38" presStyleCnt="64"/>
      <dgm:spPr/>
    </dgm:pt>
    <dgm:pt modelId="{D15E3A56-B48E-47D9-9D04-0D92381DF4F0}" type="pres">
      <dgm:prSet presAssocID="{6A62D6BF-99D1-4A89-B4CB-E8E108659626}" presName="hierChild4" presStyleCnt="0"/>
      <dgm:spPr/>
    </dgm:pt>
    <dgm:pt modelId="{7EF31A41-ADF7-43A0-A79C-C5FC5B26F54B}" type="pres">
      <dgm:prSet presAssocID="{6A62D6BF-99D1-4A89-B4CB-E8E108659626}" presName="hierChild5" presStyleCnt="0"/>
      <dgm:spPr/>
    </dgm:pt>
    <dgm:pt modelId="{BE66EF95-093D-4768-B299-28D72C864755}" type="pres">
      <dgm:prSet presAssocID="{CAD7C14F-1233-44A3-92C5-2015101A6EEF}" presName="Name50" presStyleLbl="parChTrans1D4" presStyleIdx="39" presStyleCnt="64"/>
      <dgm:spPr/>
    </dgm:pt>
    <dgm:pt modelId="{404718BC-04B7-4C2A-8D4E-BAA325EB5DC7}" type="pres">
      <dgm:prSet presAssocID="{7EDBC068-48CC-4869-9DFD-FC4FA2C86975}" presName="hierRoot2" presStyleCnt="0">
        <dgm:presLayoutVars>
          <dgm:hierBranch val="init"/>
        </dgm:presLayoutVars>
      </dgm:prSet>
      <dgm:spPr/>
    </dgm:pt>
    <dgm:pt modelId="{18CB5DFB-9E0A-49C0-BDB7-FAEADAFF8C76}" type="pres">
      <dgm:prSet presAssocID="{7EDBC068-48CC-4869-9DFD-FC4FA2C86975}" presName="rootComposite" presStyleCnt="0"/>
      <dgm:spPr/>
    </dgm:pt>
    <dgm:pt modelId="{CECA733D-1444-4599-B2D0-0131C73512ED}" type="pres">
      <dgm:prSet presAssocID="{7EDBC068-48CC-4869-9DFD-FC4FA2C86975}" presName="rootText" presStyleLbl="node4" presStyleIdx="39" presStyleCnt="64">
        <dgm:presLayoutVars>
          <dgm:chPref val="3"/>
        </dgm:presLayoutVars>
      </dgm:prSet>
      <dgm:spPr/>
    </dgm:pt>
    <dgm:pt modelId="{7B8ED519-7893-43ED-A7EB-7C3A2B201E73}" type="pres">
      <dgm:prSet presAssocID="{7EDBC068-48CC-4869-9DFD-FC4FA2C86975}" presName="rootConnector" presStyleLbl="node4" presStyleIdx="39" presStyleCnt="64"/>
      <dgm:spPr/>
    </dgm:pt>
    <dgm:pt modelId="{05A5254A-9450-4DFE-B544-8BAD6CE784B7}" type="pres">
      <dgm:prSet presAssocID="{7EDBC068-48CC-4869-9DFD-FC4FA2C86975}" presName="hierChild4" presStyleCnt="0"/>
      <dgm:spPr/>
    </dgm:pt>
    <dgm:pt modelId="{06BDDAD3-A0A0-4457-BB43-C3C1BE9996E0}" type="pres">
      <dgm:prSet presAssocID="{7EDBC068-48CC-4869-9DFD-FC4FA2C86975}" presName="hierChild5" presStyleCnt="0"/>
      <dgm:spPr/>
    </dgm:pt>
    <dgm:pt modelId="{CA110CDF-897B-4C69-A07A-3FC767F811B5}" type="pres">
      <dgm:prSet presAssocID="{A862B097-1B05-4479-8202-8F0EF06E1448}" presName="Name50" presStyleLbl="parChTrans1D4" presStyleIdx="40" presStyleCnt="64"/>
      <dgm:spPr/>
    </dgm:pt>
    <dgm:pt modelId="{007341AB-7726-46B2-80C2-F565666C0D36}" type="pres">
      <dgm:prSet presAssocID="{710FDD3C-7845-4191-A153-9782DEB7E441}" presName="hierRoot2" presStyleCnt="0">
        <dgm:presLayoutVars>
          <dgm:hierBranch val="init"/>
        </dgm:presLayoutVars>
      </dgm:prSet>
      <dgm:spPr/>
    </dgm:pt>
    <dgm:pt modelId="{7071F3FD-D772-4AF0-9312-E6F717D401B0}" type="pres">
      <dgm:prSet presAssocID="{710FDD3C-7845-4191-A153-9782DEB7E441}" presName="rootComposite" presStyleCnt="0"/>
      <dgm:spPr/>
    </dgm:pt>
    <dgm:pt modelId="{C568494B-1EAC-4755-B539-C48F2F5EAABC}" type="pres">
      <dgm:prSet presAssocID="{710FDD3C-7845-4191-A153-9782DEB7E441}" presName="rootText" presStyleLbl="node4" presStyleIdx="40" presStyleCnt="64">
        <dgm:presLayoutVars>
          <dgm:chPref val="3"/>
        </dgm:presLayoutVars>
      </dgm:prSet>
      <dgm:spPr/>
    </dgm:pt>
    <dgm:pt modelId="{79B15D0F-1ED6-4829-8BC7-C4608BBE0871}" type="pres">
      <dgm:prSet presAssocID="{710FDD3C-7845-4191-A153-9782DEB7E441}" presName="rootConnector" presStyleLbl="node4" presStyleIdx="40" presStyleCnt="64"/>
      <dgm:spPr/>
    </dgm:pt>
    <dgm:pt modelId="{66EAFC03-254F-4F4E-9178-0E9D29F14A50}" type="pres">
      <dgm:prSet presAssocID="{710FDD3C-7845-4191-A153-9782DEB7E441}" presName="hierChild4" presStyleCnt="0"/>
      <dgm:spPr/>
    </dgm:pt>
    <dgm:pt modelId="{B9114561-F258-49F5-97BC-180699CBCA5A}" type="pres">
      <dgm:prSet presAssocID="{710FDD3C-7845-4191-A153-9782DEB7E441}" presName="hierChild5" presStyleCnt="0"/>
      <dgm:spPr/>
    </dgm:pt>
    <dgm:pt modelId="{71D137AB-0E37-4824-A961-0BF76F10AE63}" type="pres">
      <dgm:prSet presAssocID="{A985A9A3-4D0E-4D4A-A0D4-8C0EC5161141}" presName="hierChild5" presStyleCnt="0"/>
      <dgm:spPr/>
    </dgm:pt>
    <dgm:pt modelId="{9074E408-EE32-4ACD-8C1E-CAE30E43FCFB}" type="pres">
      <dgm:prSet presAssocID="{13961CD2-7BA6-4481-9443-3023EC35FC53}" presName="Name35" presStyleLbl="parChTrans1D3" presStyleIdx="17" presStyleCnt="35"/>
      <dgm:spPr/>
    </dgm:pt>
    <dgm:pt modelId="{AD82926C-9C5C-4051-98B6-8EE993C9C616}" type="pres">
      <dgm:prSet presAssocID="{758E456A-6205-40B3-ADDA-08B83810A8A2}" presName="hierRoot2" presStyleCnt="0">
        <dgm:presLayoutVars>
          <dgm:hierBranch val="r"/>
        </dgm:presLayoutVars>
      </dgm:prSet>
      <dgm:spPr/>
    </dgm:pt>
    <dgm:pt modelId="{5FB17FD3-B86C-4010-BAE2-C37F8BC19D14}" type="pres">
      <dgm:prSet presAssocID="{758E456A-6205-40B3-ADDA-08B83810A8A2}" presName="rootComposite" presStyleCnt="0"/>
      <dgm:spPr/>
    </dgm:pt>
    <dgm:pt modelId="{213731BD-AA5A-41F9-B97F-EA941667AB8D}" type="pres">
      <dgm:prSet presAssocID="{758E456A-6205-40B3-ADDA-08B83810A8A2}" presName="rootText" presStyleLbl="node3" presStyleIdx="17" presStyleCnt="35">
        <dgm:presLayoutVars>
          <dgm:chPref val="3"/>
        </dgm:presLayoutVars>
      </dgm:prSet>
      <dgm:spPr/>
    </dgm:pt>
    <dgm:pt modelId="{80E4DA51-8C3E-4C1D-8FA2-3A688C9851EB}" type="pres">
      <dgm:prSet presAssocID="{758E456A-6205-40B3-ADDA-08B83810A8A2}" presName="rootConnector" presStyleLbl="node3" presStyleIdx="17" presStyleCnt="35"/>
      <dgm:spPr/>
    </dgm:pt>
    <dgm:pt modelId="{2F2A2295-0B49-44D6-AC17-FEE3293593BE}" type="pres">
      <dgm:prSet presAssocID="{758E456A-6205-40B3-ADDA-08B83810A8A2}" presName="hierChild4" presStyleCnt="0"/>
      <dgm:spPr/>
    </dgm:pt>
    <dgm:pt modelId="{78C4AF32-0F11-4430-BAF3-A721A934CC25}" type="pres">
      <dgm:prSet presAssocID="{AAF0ECD9-C624-4277-947B-C587DA2A2E4E}" presName="Name50" presStyleLbl="parChTrans1D4" presStyleIdx="41" presStyleCnt="64"/>
      <dgm:spPr/>
    </dgm:pt>
    <dgm:pt modelId="{99EF8517-A128-4728-B47D-D680F1931BBD}" type="pres">
      <dgm:prSet presAssocID="{14342E42-86DC-45A1-807F-CE253CAA2631}" presName="hierRoot2" presStyleCnt="0">
        <dgm:presLayoutVars>
          <dgm:hierBranch val="init"/>
        </dgm:presLayoutVars>
      </dgm:prSet>
      <dgm:spPr/>
    </dgm:pt>
    <dgm:pt modelId="{C7F18500-D0B5-44ED-9148-D50C97965423}" type="pres">
      <dgm:prSet presAssocID="{14342E42-86DC-45A1-807F-CE253CAA2631}" presName="rootComposite" presStyleCnt="0"/>
      <dgm:spPr/>
    </dgm:pt>
    <dgm:pt modelId="{B5A7FA8E-275F-44D0-BCFE-900042A2CEDF}" type="pres">
      <dgm:prSet presAssocID="{14342E42-86DC-45A1-807F-CE253CAA2631}" presName="rootText" presStyleLbl="node4" presStyleIdx="41" presStyleCnt="64">
        <dgm:presLayoutVars>
          <dgm:chPref val="3"/>
        </dgm:presLayoutVars>
      </dgm:prSet>
      <dgm:spPr/>
    </dgm:pt>
    <dgm:pt modelId="{FCFEC830-21E3-4DA3-B57B-48A7CF390ABE}" type="pres">
      <dgm:prSet presAssocID="{14342E42-86DC-45A1-807F-CE253CAA2631}" presName="rootConnector" presStyleLbl="node4" presStyleIdx="41" presStyleCnt="64"/>
      <dgm:spPr/>
    </dgm:pt>
    <dgm:pt modelId="{71EC03EA-4434-49F6-A00E-CC19555C4065}" type="pres">
      <dgm:prSet presAssocID="{14342E42-86DC-45A1-807F-CE253CAA2631}" presName="hierChild4" presStyleCnt="0"/>
      <dgm:spPr/>
    </dgm:pt>
    <dgm:pt modelId="{8F1917A3-B38B-44A8-BA16-77573BD73AE2}" type="pres">
      <dgm:prSet presAssocID="{14342E42-86DC-45A1-807F-CE253CAA2631}" presName="hierChild5" presStyleCnt="0"/>
      <dgm:spPr/>
    </dgm:pt>
    <dgm:pt modelId="{6C2B2229-DFD6-4B37-A3CC-DEDBD0164168}" type="pres">
      <dgm:prSet presAssocID="{CDA74166-906E-4C42-84B6-05C7294E2CAB}" presName="Name50" presStyleLbl="parChTrans1D4" presStyleIdx="42" presStyleCnt="64"/>
      <dgm:spPr/>
    </dgm:pt>
    <dgm:pt modelId="{E21C2761-489B-4874-A41E-8C0CC1E98F5C}" type="pres">
      <dgm:prSet presAssocID="{04D2548C-0F16-4E19-A35E-906571F49635}" presName="hierRoot2" presStyleCnt="0">
        <dgm:presLayoutVars>
          <dgm:hierBranch val="init"/>
        </dgm:presLayoutVars>
      </dgm:prSet>
      <dgm:spPr/>
    </dgm:pt>
    <dgm:pt modelId="{4AE03157-75A1-4C95-8BEF-3B8A8B48991E}" type="pres">
      <dgm:prSet presAssocID="{04D2548C-0F16-4E19-A35E-906571F49635}" presName="rootComposite" presStyleCnt="0"/>
      <dgm:spPr/>
    </dgm:pt>
    <dgm:pt modelId="{0A018815-0110-4230-93C4-92FE5881DC86}" type="pres">
      <dgm:prSet presAssocID="{04D2548C-0F16-4E19-A35E-906571F49635}" presName="rootText" presStyleLbl="node4" presStyleIdx="42" presStyleCnt="64">
        <dgm:presLayoutVars>
          <dgm:chPref val="3"/>
        </dgm:presLayoutVars>
      </dgm:prSet>
      <dgm:spPr/>
    </dgm:pt>
    <dgm:pt modelId="{7163B946-04C6-4D51-9B72-D734BFD5C425}" type="pres">
      <dgm:prSet presAssocID="{04D2548C-0F16-4E19-A35E-906571F49635}" presName="rootConnector" presStyleLbl="node4" presStyleIdx="42" presStyleCnt="64"/>
      <dgm:spPr/>
    </dgm:pt>
    <dgm:pt modelId="{C78BC284-EB3B-44AE-B321-CF94E5157ACD}" type="pres">
      <dgm:prSet presAssocID="{04D2548C-0F16-4E19-A35E-906571F49635}" presName="hierChild4" presStyleCnt="0"/>
      <dgm:spPr/>
    </dgm:pt>
    <dgm:pt modelId="{9DEDC7B1-B763-4B5D-8134-4B039FEBC2DA}" type="pres">
      <dgm:prSet presAssocID="{04D2548C-0F16-4E19-A35E-906571F49635}" presName="hierChild5" presStyleCnt="0"/>
      <dgm:spPr/>
    </dgm:pt>
    <dgm:pt modelId="{59DDC228-6E5C-4070-8060-CC3ADC0366AE}" type="pres">
      <dgm:prSet presAssocID="{085F5F80-114D-4A66-95B3-B003DD10F109}" presName="Name50" presStyleLbl="parChTrans1D4" presStyleIdx="43" presStyleCnt="64"/>
      <dgm:spPr/>
    </dgm:pt>
    <dgm:pt modelId="{163714F3-EC5A-43E5-B26A-A0607A35350A}" type="pres">
      <dgm:prSet presAssocID="{DAB9E3D3-00AF-4EA3-93D9-CF23D04F6A37}" presName="hierRoot2" presStyleCnt="0">
        <dgm:presLayoutVars>
          <dgm:hierBranch val="init"/>
        </dgm:presLayoutVars>
      </dgm:prSet>
      <dgm:spPr/>
    </dgm:pt>
    <dgm:pt modelId="{097C0D75-52E4-4453-A04E-7DF12E5F2EF1}" type="pres">
      <dgm:prSet presAssocID="{DAB9E3D3-00AF-4EA3-93D9-CF23D04F6A37}" presName="rootComposite" presStyleCnt="0"/>
      <dgm:spPr/>
    </dgm:pt>
    <dgm:pt modelId="{8B6C6BBF-E1A0-4F0D-A4E3-531B953EE547}" type="pres">
      <dgm:prSet presAssocID="{DAB9E3D3-00AF-4EA3-93D9-CF23D04F6A37}" presName="rootText" presStyleLbl="node4" presStyleIdx="43" presStyleCnt="64">
        <dgm:presLayoutVars>
          <dgm:chPref val="3"/>
        </dgm:presLayoutVars>
      </dgm:prSet>
      <dgm:spPr/>
    </dgm:pt>
    <dgm:pt modelId="{1ED7B48A-9914-447E-87D7-9F4A5C3F0CBB}" type="pres">
      <dgm:prSet presAssocID="{DAB9E3D3-00AF-4EA3-93D9-CF23D04F6A37}" presName="rootConnector" presStyleLbl="node4" presStyleIdx="43" presStyleCnt="64"/>
      <dgm:spPr/>
    </dgm:pt>
    <dgm:pt modelId="{07C8B23E-EAAC-4617-96EF-43409EDD0D0E}" type="pres">
      <dgm:prSet presAssocID="{DAB9E3D3-00AF-4EA3-93D9-CF23D04F6A37}" presName="hierChild4" presStyleCnt="0"/>
      <dgm:spPr/>
    </dgm:pt>
    <dgm:pt modelId="{667E5380-58C4-4D0F-B49F-0806FD1EBA6E}" type="pres">
      <dgm:prSet presAssocID="{DAB9E3D3-00AF-4EA3-93D9-CF23D04F6A37}" presName="hierChild5" presStyleCnt="0"/>
      <dgm:spPr/>
    </dgm:pt>
    <dgm:pt modelId="{5C955A93-51B8-4EF3-BEEC-BBD4C9A8D11C}" type="pres">
      <dgm:prSet presAssocID="{88032FC7-8C6E-4BB8-B043-87F59DB6A783}" presName="Name50" presStyleLbl="parChTrans1D4" presStyleIdx="44" presStyleCnt="64"/>
      <dgm:spPr/>
    </dgm:pt>
    <dgm:pt modelId="{9E4CDC8A-E7C0-43BC-9B87-195EF1255B60}" type="pres">
      <dgm:prSet presAssocID="{4A2D1265-4F3D-4C24-A76E-03F7EB721010}" presName="hierRoot2" presStyleCnt="0">
        <dgm:presLayoutVars>
          <dgm:hierBranch val="init"/>
        </dgm:presLayoutVars>
      </dgm:prSet>
      <dgm:spPr/>
    </dgm:pt>
    <dgm:pt modelId="{97AD52FF-FC18-484C-BDFA-A358CACE091E}" type="pres">
      <dgm:prSet presAssocID="{4A2D1265-4F3D-4C24-A76E-03F7EB721010}" presName="rootComposite" presStyleCnt="0"/>
      <dgm:spPr/>
    </dgm:pt>
    <dgm:pt modelId="{D1EA0BB1-B403-4582-9A10-37B5EAEF97C5}" type="pres">
      <dgm:prSet presAssocID="{4A2D1265-4F3D-4C24-A76E-03F7EB721010}" presName="rootText" presStyleLbl="node4" presStyleIdx="44" presStyleCnt="64">
        <dgm:presLayoutVars>
          <dgm:chPref val="3"/>
        </dgm:presLayoutVars>
      </dgm:prSet>
      <dgm:spPr/>
    </dgm:pt>
    <dgm:pt modelId="{3B81EE63-B41B-4581-9AC4-4BCC967548F2}" type="pres">
      <dgm:prSet presAssocID="{4A2D1265-4F3D-4C24-A76E-03F7EB721010}" presName="rootConnector" presStyleLbl="node4" presStyleIdx="44" presStyleCnt="64"/>
      <dgm:spPr/>
    </dgm:pt>
    <dgm:pt modelId="{38566212-A4AE-4CE1-8B79-A8CE58257D02}" type="pres">
      <dgm:prSet presAssocID="{4A2D1265-4F3D-4C24-A76E-03F7EB721010}" presName="hierChild4" presStyleCnt="0"/>
      <dgm:spPr/>
    </dgm:pt>
    <dgm:pt modelId="{787A3959-C222-476C-9A50-C40440B956B8}" type="pres">
      <dgm:prSet presAssocID="{4A2D1265-4F3D-4C24-A76E-03F7EB721010}" presName="hierChild5" presStyleCnt="0"/>
      <dgm:spPr/>
    </dgm:pt>
    <dgm:pt modelId="{AF3008AE-9DFC-4660-AFF9-FF49F5D94E69}" type="pres">
      <dgm:prSet presAssocID="{758E456A-6205-40B3-ADDA-08B83810A8A2}" presName="hierChild5" presStyleCnt="0"/>
      <dgm:spPr/>
    </dgm:pt>
    <dgm:pt modelId="{E70198A0-840D-4EC7-B87F-15D5C253C956}" type="pres">
      <dgm:prSet presAssocID="{7BF62DAB-5668-447A-8704-62E7BB2A66D7}" presName="Name35" presStyleLbl="parChTrans1D3" presStyleIdx="18" presStyleCnt="35"/>
      <dgm:spPr/>
    </dgm:pt>
    <dgm:pt modelId="{F0AE724B-F75B-434C-A623-A176104968E8}" type="pres">
      <dgm:prSet presAssocID="{3AD91BF9-30D7-4FAC-83D2-8831E05AD341}" presName="hierRoot2" presStyleCnt="0">
        <dgm:presLayoutVars>
          <dgm:hierBranch val="init"/>
        </dgm:presLayoutVars>
      </dgm:prSet>
      <dgm:spPr/>
    </dgm:pt>
    <dgm:pt modelId="{AD0FDF30-0822-4D97-BE90-577792224FCC}" type="pres">
      <dgm:prSet presAssocID="{3AD91BF9-30D7-4FAC-83D2-8831E05AD341}" presName="rootComposite" presStyleCnt="0"/>
      <dgm:spPr/>
    </dgm:pt>
    <dgm:pt modelId="{410E862D-E0FD-4C24-94AB-4EBCE31DF5D2}" type="pres">
      <dgm:prSet presAssocID="{3AD91BF9-30D7-4FAC-83D2-8831E05AD341}" presName="rootText" presStyleLbl="node3" presStyleIdx="18" presStyleCnt="35">
        <dgm:presLayoutVars>
          <dgm:chPref val="3"/>
        </dgm:presLayoutVars>
      </dgm:prSet>
      <dgm:spPr/>
    </dgm:pt>
    <dgm:pt modelId="{C2128565-4BE9-4281-80B3-EB1DEC8C7C70}" type="pres">
      <dgm:prSet presAssocID="{3AD91BF9-30D7-4FAC-83D2-8831E05AD341}" presName="rootConnector" presStyleLbl="node3" presStyleIdx="18" presStyleCnt="35"/>
      <dgm:spPr/>
    </dgm:pt>
    <dgm:pt modelId="{F8F8825E-C836-42DA-8F6E-102E88F4D836}" type="pres">
      <dgm:prSet presAssocID="{3AD91BF9-30D7-4FAC-83D2-8831E05AD341}" presName="hierChild4" presStyleCnt="0"/>
      <dgm:spPr/>
    </dgm:pt>
    <dgm:pt modelId="{0E3B8054-B4E0-4F56-B227-32E47AEAFA5C}" type="pres">
      <dgm:prSet presAssocID="{267D124B-2319-4A88-9CE5-25225E4B6A63}" presName="Name37" presStyleLbl="parChTrans1D4" presStyleIdx="45" presStyleCnt="64"/>
      <dgm:spPr/>
    </dgm:pt>
    <dgm:pt modelId="{FE32F899-F77D-4733-A0B6-6E2BE85A0349}" type="pres">
      <dgm:prSet presAssocID="{C4270C25-1110-4F56-B02D-AD71D623017C}" presName="hierRoot2" presStyleCnt="0">
        <dgm:presLayoutVars>
          <dgm:hierBranch val="init"/>
        </dgm:presLayoutVars>
      </dgm:prSet>
      <dgm:spPr/>
    </dgm:pt>
    <dgm:pt modelId="{31FE8923-ABF9-42FF-9860-113AF9DF3617}" type="pres">
      <dgm:prSet presAssocID="{C4270C25-1110-4F56-B02D-AD71D623017C}" presName="rootComposite" presStyleCnt="0"/>
      <dgm:spPr/>
    </dgm:pt>
    <dgm:pt modelId="{B0565D7B-7BBC-4B36-9153-F6208D4CB2C6}" type="pres">
      <dgm:prSet presAssocID="{C4270C25-1110-4F56-B02D-AD71D623017C}" presName="rootText" presStyleLbl="node4" presStyleIdx="45" presStyleCnt="64">
        <dgm:presLayoutVars>
          <dgm:chPref val="3"/>
        </dgm:presLayoutVars>
      </dgm:prSet>
      <dgm:spPr/>
    </dgm:pt>
    <dgm:pt modelId="{864136E4-A0C8-4BB0-9681-CF197EF0D218}" type="pres">
      <dgm:prSet presAssocID="{C4270C25-1110-4F56-B02D-AD71D623017C}" presName="rootConnector" presStyleLbl="node4" presStyleIdx="45" presStyleCnt="64"/>
      <dgm:spPr/>
    </dgm:pt>
    <dgm:pt modelId="{40DA21E2-D000-473D-97C9-00B1973FAE0B}" type="pres">
      <dgm:prSet presAssocID="{C4270C25-1110-4F56-B02D-AD71D623017C}" presName="hierChild4" presStyleCnt="0"/>
      <dgm:spPr/>
    </dgm:pt>
    <dgm:pt modelId="{6F1FA26B-84AB-4306-B0ED-C7BD5B53E18B}" type="pres">
      <dgm:prSet presAssocID="{C4270C25-1110-4F56-B02D-AD71D623017C}" presName="hierChild5" presStyleCnt="0"/>
      <dgm:spPr/>
    </dgm:pt>
    <dgm:pt modelId="{29E7BF1F-85F8-40F6-AB7C-E9FB2C6ABDEA}" type="pres">
      <dgm:prSet presAssocID="{8A125E02-18FB-450A-9DBA-1CE27064E625}" presName="Name37" presStyleLbl="parChTrans1D4" presStyleIdx="46" presStyleCnt="64"/>
      <dgm:spPr/>
    </dgm:pt>
    <dgm:pt modelId="{A8A395BB-7A39-4487-B2E4-E88A32CB7B46}" type="pres">
      <dgm:prSet presAssocID="{A1684169-65DC-4E41-9BA7-B61DE250B128}" presName="hierRoot2" presStyleCnt="0">
        <dgm:presLayoutVars>
          <dgm:hierBranch val="init"/>
        </dgm:presLayoutVars>
      </dgm:prSet>
      <dgm:spPr/>
    </dgm:pt>
    <dgm:pt modelId="{FB7FD302-35D5-45DA-B2A7-628B1FB8A3CB}" type="pres">
      <dgm:prSet presAssocID="{A1684169-65DC-4E41-9BA7-B61DE250B128}" presName="rootComposite" presStyleCnt="0"/>
      <dgm:spPr/>
    </dgm:pt>
    <dgm:pt modelId="{AF460619-1E92-4588-872F-434621E871C9}" type="pres">
      <dgm:prSet presAssocID="{A1684169-65DC-4E41-9BA7-B61DE250B128}" presName="rootText" presStyleLbl="node4" presStyleIdx="46" presStyleCnt="64">
        <dgm:presLayoutVars>
          <dgm:chPref val="3"/>
        </dgm:presLayoutVars>
      </dgm:prSet>
      <dgm:spPr/>
    </dgm:pt>
    <dgm:pt modelId="{74FA4159-DA9C-4394-8FD6-857284ECA95B}" type="pres">
      <dgm:prSet presAssocID="{A1684169-65DC-4E41-9BA7-B61DE250B128}" presName="rootConnector" presStyleLbl="node4" presStyleIdx="46" presStyleCnt="64"/>
      <dgm:spPr/>
    </dgm:pt>
    <dgm:pt modelId="{B21E9B21-7381-4D02-A0FE-DEE01A43BDB3}" type="pres">
      <dgm:prSet presAssocID="{A1684169-65DC-4E41-9BA7-B61DE250B128}" presName="hierChild4" presStyleCnt="0"/>
      <dgm:spPr/>
    </dgm:pt>
    <dgm:pt modelId="{2C9E3866-12D4-4BC7-9566-5CF30873526F}" type="pres">
      <dgm:prSet presAssocID="{A1684169-65DC-4E41-9BA7-B61DE250B128}" presName="hierChild5" presStyleCnt="0"/>
      <dgm:spPr/>
    </dgm:pt>
    <dgm:pt modelId="{69937D23-D800-4316-9627-5A8B079BD3FA}" type="pres">
      <dgm:prSet presAssocID="{91480B79-8B80-4BC0-9603-11AF7432DB54}" presName="Name37" presStyleLbl="parChTrans1D4" presStyleIdx="47" presStyleCnt="64"/>
      <dgm:spPr/>
    </dgm:pt>
    <dgm:pt modelId="{EB124008-D1E9-417A-8C1E-D6CAE217DB83}" type="pres">
      <dgm:prSet presAssocID="{8519126A-67D3-43FD-B25E-DCE3991F6E73}" presName="hierRoot2" presStyleCnt="0">
        <dgm:presLayoutVars>
          <dgm:hierBranch val="init"/>
        </dgm:presLayoutVars>
      </dgm:prSet>
      <dgm:spPr/>
    </dgm:pt>
    <dgm:pt modelId="{92DEC7D6-B3DB-4BC6-AC70-8F6A54F076F3}" type="pres">
      <dgm:prSet presAssocID="{8519126A-67D3-43FD-B25E-DCE3991F6E73}" presName="rootComposite" presStyleCnt="0"/>
      <dgm:spPr/>
    </dgm:pt>
    <dgm:pt modelId="{AFB348E3-4274-41A2-8E67-F1FCF8DA5282}" type="pres">
      <dgm:prSet presAssocID="{8519126A-67D3-43FD-B25E-DCE3991F6E73}" presName="rootText" presStyleLbl="node4" presStyleIdx="47" presStyleCnt="64">
        <dgm:presLayoutVars>
          <dgm:chPref val="3"/>
        </dgm:presLayoutVars>
      </dgm:prSet>
      <dgm:spPr/>
    </dgm:pt>
    <dgm:pt modelId="{488782A4-168A-4658-B58D-217003855B4F}" type="pres">
      <dgm:prSet presAssocID="{8519126A-67D3-43FD-B25E-DCE3991F6E73}" presName="rootConnector" presStyleLbl="node4" presStyleIdx="47" presStyleCnt="64"/>
      <dgm:spPr/>
    </dgm:pt>
    <dgm:pt modelId="{47D4E58C-A001-47D1-8B37-5216A1172537}" type="pres">
      <dgm:prSet presAssocID="{8519126A-67D3-43FD-B25E-DCE3991F6E73}" presName="hierChild4" presStyleCnt="0"/>
      <dgm:spPr/>
    </dgm:pt>
    <dgm:pt modelId="{A69BCA45-A67E-4548-97C2-D2C7D56A6020}" type="pres">
      <dgm:prSet presAssocID="{8519126A-67D3-43FD-B25E-DCE3991F6E73}" presName="hierChild5" presStyleCnt="0"/>
      <dgm:spPr/>
    </dgm:pt>
    <dgm:pt modelId="{7554BA96-C276-4C20-94A5-816082402E8A}" type="pres">
      <dgm:prSet presAssocID="{9D9B02C0-7CA1-44B1-90FE-57197EC3DBAD}" presName="Name37" presStyleLbl="parChTrans1D4" presStyleIdx="48" presStyleCnt="64"/>
      <dgm:spPr/>
    </dgm:pt>
    <dgm:pt modelId="{B13EC096-DFD7-453D-9C34-D4B929A0EBED}" type="pres">
      <dgm:prSet presAssocID="{7440005F-A14A-4C14-9E64-83409A3BFCD5}" presName="hierRoot2" presStyleCnt="0">
        <dgm:presLayoutVars>
          <dgm:hierBranch val="init"/>
        </dgm:presLayoutVars>
      </dgm:prSet>
      <dgm:spPr/>
    </dgm:pt>
    <dgm:pt modelId="{A593D8ED-4529-424D-8C8B-B23E752862BA}" type="pres">
      <dgm:prSet presAssocID="{7440005F-A14A-4C14-9E64-83409A3BFCD5}" presName="rootComposite" presStyleCnt="0"/>
      <dgm:spPr/>
    </dgm:pt>
    <dgm:pt modelId="{8817D4B3-65BE-47E9-8C43-44DA6C222D95}" type="pres">
      <dgm:prSet presAssocID="{7440005F-A14A-4C14-9E64-83409A3BFCD5}" presName="rootText" presStyleLbl="node4" presStyleIdx="48" presStyleCnt="64">
        <dgm:presLayoutVars>
          <dgm:chPref val="3"/>
        </dgm:presLayoutVars>
      </dgm:prSet>
      <dgm:spPr/>
    </dgm:pt>
    <dgm:pt modelId="{D017A301-A1E3-418F-848B-B2A8E90B9722}" type="pres">
      <dgm:prSet presAssocID="{7440005F-A14A-4C14-9E64-83409A3BFCD5}" presName="rootConnector" presStyleLbl="node4" presStyleIdx="48" presStyleCnt="64"/>
      <dgm:spPr/>
    </dgm:pt>
    <dgm:pt modelId="{E1FA80F8-F5EF-4080-A658-FFEEA16F95A3}" type="pres">
      <dgm:prSet presAssocID="{7440005F-A14A-4C14-9E64-83409A3BFCD5}" presName="hierChild4" presStyleCnt="0"/>
      <dgm:spPr/>
    </dgm:pt>
    <dgm:pt modelId="{DE6E3BEB-0F88-4C2E-9055-7CD4E56845F2}" type="pres">
      <dgm:prSet presAssocID="{7440005F-A14A-4C14-9E64-83409A3BFCD5}" presName="hierChild5" presStyleCnt="0"/>
      <dgm:spPr/>
    </dgm:pt>
    <dgm:pt modelId="{BC0842F5-0701-479B-9D68-11D5C998B271}" type="pres">
      <dgm:prSet presAssocID="{3AD91BF9-30D7-4FAC-83D2-8831E05AD341}" presName="hierChild5" presStyleCnt="0"/>
      <dgm:spPr/>
    </dgm:pt>
    <dgm:pt modelId="{A6488E6B-08DD-419C-A2F4-D8CF27A09A36}" type="pres">
      <dgm:prSet presAssocID="{F4F3E185-9DDD-43F6-BBF1-1605E587635D}" presName="Name35" presStyleLbl="parChTrans1D3" presStyleIdx="19" presStyleCnt="35"/>
      <dgm:spPr/>
    </dgm:pt>
    <dgm:pt modelId="{B1FD1B74-BDE0-4A68-94EB-77DF5A0885CC}" type="pres">
      <dgm:prSet presAssocID="{16B37FF4-FBEF-4E52-8DF6-C78D67694ACB}" presName="hierRoot2" presStyleCnt="0">
        <dgm:presLayoutVars>
          <dgm:hierBranch val="init"/>
        </dgm:presLayoutVars>
      </dgm:prSet>
      <dgm:spPr/>
    </dgm:pt>
    <dgm:pt modelId="{D46596B4-0D08-4181-8F3B-CEE8B8672F85}" type="pres">
      <dgm:prSet presAssocID="{16B37FF4-FBEF-4E52-8DF6-C78D67694ACB}" presName="rootComposite" presStyleCnt="0"/>
      <dgm:spPr/>
    </dgm:pt>
    <dgm:pt modelId="{DF8B2F88-C51D-4585-9A27-685086E12DE9}" type="pres">
      <dgm:prSet presAssocID="{16B37FF4-FBEF-4E52-8DF6-C78D67694ACB}" presName="rootText" presStyleLbl="node3" presStyleIdx="19" presStyleCnt="35">
        <dgm:presLayoutVars>
          <dgm:chPref val="3"/>
        </dgm:presLayoutVars>
      </dgm:prSet>
      <dgm:spPr/>
    </dgm:pt>
    <dgm:pt modelId="{22235F01-B2EB-4539-9252-0851E6F42BA3}" type="pres">
      <dgm:prSet presAssocID="{16B37FF4-FBEF-4E52-8DF6-C78D67694ACB}" presName="rootConnector" presStyleLbl="node3" presStyleIdx="19" presStyleCnt="35"/>
      <dgm:spPr/>
    </dgm:pt>
    <dgm:pt modelId="{B1522CF4-CAA4-4DAD-B1DB-006618F47727}" type="pres">
      <dgm:prSet presAssocID="{16B37FF4-FBEF-4E52-8DF6-C78D67694ACB}" presName="hierChild4" presStyleCnt="0"/>
      <dgm:spPr/>
    </dgm:pt>
    <dgm:pt modelId="{3C3EFAA9-DED4-421C-A8EB-C08811B7590F}" type="pres">
      <dgm:prSet presAssocID="{08B84C60-7CC0-4FC8-8BBD-D918555DF54A}" presName="Name37" presStyleLbl="parChTrans1D4" presStyleIdx="49" presStyleCnt="64"/>
      <dgm:spPr/>
    </dgm:pt>
    <dgm:pt modelId="{FCFF6DBD-A0FD-40C5-8786-FFEA6F266DA6}" type="pres">
      <dgm:prSet presAssocID="{68222960-D86D-4E38-A98A-67B1B814EE3C}" presName="hierRoot2" presStyleCnt="0">
        <dgm:presLayoutVars>
          <dgm:hierBranch val="init"/>
        </dgm:presLayoutVars>
      </dgm:prSet>
      <dgm:spPr/>
    </dgm:pt>
    <dgm:pt modelId="{5725FA91-B0DF-4374-9EC5-C4DF55471B32}" type="pres">
      <dgm:prSet presAssocID="{68222960-D86D-4E38-A98A-67B1B814EE3C}" presName="rootComposite" presStyleCnt="0"/>
      <dgm:spPr/>
    </dgm:pt>
    <dgm:pt modelId="{86184D4F-A891-411B-BA6B-5CA727722E77}" type="pres">
      <dgm:prSet presAssocID="{68222960-D86D-4E38-A98A-67B1B814EE3C}" presName="rootText" presStyleLbl="node4" presStyleIdx="49" presStyleCnt="64">
        <dgm:presLayoutVars>
          <dgm:chPref val="3"/>
        </dgm:presLayoutVars>
      </dgm:prSet>
      <dgm:spPr/>
    </dgm:pt>
    <dgm:pt modelId="{3FF9EA58-C1CC-4B4D-A776-EF6D4A8A3D47}" type="pres">
      <dgm:prSet presAssocID="{68222960-D86D-4E38-A98A-67B1B814EE3C}" presName="rootConnector" presStyleLbl="node4" presStyleIdx="49" presStyleCnt="64"/>
      <dgm:spPr/>
    </dgm:pt>
    <dgm:pt modelId="{3D544582-53A4-43A9-B9D6-5A9E49E99442}" type="pres">
      <dgm:prSet presAssocID="{68222960-D86D-4E38-A98A-67B1B814EE3C}" presName="hierChild4" presStyleCnt="0"/>
      <dgm:spPr/>
    </dgm:pt>
    <dgm:pt modelId="{2EE9DBFF-237D-4C27-ABAB-70FB4F90966B}" type="pres">
      <dgm:prSet presAssocID="{68222960-D86D-4E38-A98A-67B1B814EE3C}" presName="hierChild5" presStyleCnt="0"/>
      <dgm:spPr/>
    </dgm:pt>
    <dgm:pt modelId="{1FBF3DCD-75DB-418F-A692-8409F06F247C}" type="pres">
      <dgm:prSet presAssocID="{0FE8BF1D-381E-4531-A713-AC236133CADB}" presName="Name37" presStyleLbl="parChTrans1D4" presStyleIdx="50" presStyleCnt="64"/>
      <dgm:spPr/>
    </dgm:pt>
    <dgm:pt modelId="{798B692A-91D9-4309-A81F-3F370DF9D2AF}" type="pres">
      <dgm:prSet presAssocID="{B3C6B1A4-858B-45F3-AF8D-B9512F26896A}" presName="hierRoot2" presStyleCnt="0">
        <dgm:presLayoutVars>
          <dgm:hierBranch val="init"/>
        </dgm:presLayoutVars>
      </dgm:prSet>
      <dgm:spPr/>
    </dgm:pt>
    <dgm:pt modelId="{F2CA37BA-D93E-41EB-8636-263F22A6D69D}" type="pres">
      <dgm:prSet presAssocID="{B3C6B1A4-858B-45F3-AF8D-B9512F26896A}" presName="rootComposite" presStyleCnt="0"/>
      <dgm:spPr/>
    </dgm:pt>
    <dgm:pt modelId="{E5E27B5B-DD6C-4F71-A5EF-66FBDB488640}" type="pres">
      <dgm:prSet presAssocID="{B3C6B1A4-858B-45F3-AF8D-B9512F26896A}" presName="rootText" presStyleLbl="node4" presStyleIdx="50" presStyleCnt="64">
        <dgm:presLayoutVars>
          <dgm:chPref val="3"/>
        </dgm:presLayoutVars>
      </dgm:prSet>
      <dgm:spPr/>
    </dgm:pt>
    <dgm:pt modelId="{B9DBC940-E7E6-436A-AC5A-FFCA323377A6}" type="pres">
      <dgm:prSet presAssocID="{B3C6B1A4-858B-45F3-AF8D-B9512F26896A}" presName="rootConnector" presStyleLbl="node4" presStyleIdx="50" presStyleCnt="64"/>
      <dgm:spPr/>
    </dgm:pt>
    <dgm:pt modelId="{2DC11464-BB68-445E-8D34-7616D01A35FD}" type="pres">
      <dgm:prSet presAssocID="{B3C6B1A4-858B-45F3-AF8D-B9512F26896A}" presName="hierChild4" presStyleCnt="0"/>
      <dgm:spPr/>
    </dgm:pt>
    <dgm:pt modelId="{2CF43758-9F64-4C37-83EF-2259403ECF72}" type="pres">
      <dgm:prSet presAssocID="{B3C6B1A4-858B-45F3-AF8D-B9512F26896A}" presName="hierChild5" presStyleCnt="0"/>
      <dgm:spPr/>
    </dgm:pt>
    <dgm:pt modelId="{07E7580A-D071-434D-A626-CF2054C89F4F}" type="pres">
      <dgm:prSet presAssocID="{C0D97826-5BBB-4706-B724-2149492A7DA7}" presName="Name37" presStyleLbl="parChTrans1D4" presStyleIdx="51" presStyleCnt="64"/>
      <dgm:spPr/>
    </dgm:pt>
    <dgm:pt modelId="{4CE828E5-B520-47A3-B09A-C3B1EC1E8AA0}" type="pres">
      <dgm:prSet presAssocID="{89E48D6F-6DAD-4914-AF0A-C7348920B3FA}" presName="hierRoot2" presStyleCnt="0">
        <dgm:presLayoutVars>
          <dgm:hierBranch val="init"/>
        </dgm:presLayoutVars>
      </dgm:prSet>
      <dgm:spPr/>
    </dgm:pt>
    <dgm:pt modelId="{06352882-0DB4-4D4E-8813-09BDD88B79B3}" type="pres">
      <dgm:prSet presAssocID="{89E48D6F-6DAD-4914-AF0A-C7348920B3FA}" presName="rootComposite" presStyleCnt="0"/>
      <dgm:spPr/>
    </dgm:pt>
    <dgm:pt modelId="{2D573DE5-BE4D-4440-8328-326E8EB2C813}" type="pres">
      <dgm:prSet presAssocID="{89E48D6F-6DAD-4914-AF0A-C7348920B3FA}" presName="rootText" presStyleLbl="node4" presStyleIdx="51" presStyleCnt="64">
        <dgm:presLayoutVars>
          <dgm:chPref val="3"/>
        </dgm:presLayoutVars>
      </dgm:prSet>
      <dgm:spPr/>
    </dgm:pt>
    <dgm:pt modelId="{C979DE61-52DE-483A-B84E-645632E93A56}" type="pres">
      <dgm:prSet presAssocID="{89E48D6F-6DAD-4914-AF0A-C7348920B3FA}" presName="rootConnector" presStyleLbl="node4" presStyleIdx="51" presStyleCnt="64"/>
      <dgm:spPr/>
    </dgm:pt>
    <dgm:pt modelId="{66D2FB0C-3A10-4269-A340-8B83D3B221CE}" type="pres">
      <dgm:prSet presAssocID="{89E48D6F-6DAD-4914-AF0A-C7348920B3FA}" presName="hierChild4" presStyleCnt="0"/>
      <dgm:spPr/>
    </dgm:pt>
    <dgm:pt modelId="{8BF0E51E-4934-46E2-903E-FB40BF3FB88C}" type="pres">
      <dgm:prSet presAssocID="{89E48D6F-6DAD-4914-AF0A-C7348920B3FA}" presName="hierChild5" presStyleCnt="0"/>
      <dgm:spPr/>
    </dgm:pt>
    <dgm:pt modelId="{7D5962AA-BB87-4C6F-8C9E-3E0179E91FCC}" type="pres">
      <dgm:prSet presAssocID="{B6550878-2A08-44BE-A127-D5F099635F30}" presName="Name37" presStyleLbl="parChTrans1D4" presStyleIdx="52" presStyleCnt="64"/>
      <dgm:spPr/>
    </dgm:pt>
    <dgm:pt modelId="{73AF5124-4FC6-4FC8-BC47-02A2598C0079}" type="pres">
      <dgm:prSet presAssocID="{FDE31733-4D7D-4E8C-94F5-4B9C3A65EA3F}" presName="hierRoot2" presStyleCnt="0">
        <dgm:presLayoutVars>
          <dgm:hierBranch val="init"/>
        </dgm:presLayoutVars>
      </dgm:prSet>
      <dgm:spPr/>
    </dgm:pt>
    <dgm:pt modelId="{E7C2764D-4ED6-4461-BA7B-3645EC554282}" type="pres">
      <dgm:prSet presAssocID="{FDE31733-4D7D-4E8C-94F5-4B9C3A65EA3F}" presName="rootComposite" presStyleCnt="0"/>
      <dgm:spPr/>
    </dgm:pt>
    <dgm:pt modelId="{C7651BE4-846A-4D6F-B0FE-62209428894A}" type="pres">
      <dgm:prSet presAssocID="{FDE31733-4D7D-4E8C-94F5-4B9C3A65EA3F}" presName="rootText" presStyleLbl="node4" presStyleIdx="52" presStyleCnt="64">
        <dgm:presLayoutVars>
          <dgm:chPref val="3"/>
        </dgm:presLayoutVars>
      </dgm:prSet>
      <dgm:spPr/>
    </dgm:pt>
    <dgm:pt modelId="{CE7DC322-79E4-404E-B6F1-5ED10FBCBF2B}" type="pres">
      <dgm:prSet presAssocID="{FDE31733-4D7D-4E8C-94F5-4B9C3A65EA3F}" presName="rootConnector" presStyleLbl="node4" presStyleIdx="52" presStyleCnt="64"/>
      <dgm:spPr/>
    </dgm:pt>
    <dgm:pt modelId="{DA433A53-6C2F-4A76-AF19-55505B0000C6}" type="pres">
      <dgm:prSet presAssocID="{FDE31733-4D7D-4E8C-94F5-4B9C3A65EA3F}" presName="hierChild4" presStyleCnt="0"/>
      <dgm:spPr/>
    </dgm:pt>
    <dgm:pt modelId="{D55BF9A4-DEA1-4EA4-96C8-5D44FA3B0CC0}" type="pres">
      <dgm:prSet presAssocID="{FDE31733-4D7D-4E8C-94F5-4B9C3A65EA3F}" presName="hierChild5" presStyleCnt="0"/>
      <dgm:spPr/>
    </dgm:pt>
    <dgm:pt modelId="{D7A0CEA8-E73E-4D56-8480-8AEA2C5B723A}" type="pres">
      <dgm:prSet presAssocID="{16B37FF4-FBEF-4E52-8DF6-C78D67694ACB}" presName="hierChild5" presStyleCnt="0"/>
      <dgm:spPr/>
    </dgm:pt>
    <dgm:pt modelId="{A264E2F3-6AD4-4FE1-AC0F-DEAF5C25E06E}" type="pres">
      <dgm:prSet presAssocID="{D61A433E-36ED-40F6-AE1C-BB73708EB577}" presName="Name35" presStyleLbl="parChTrans1D3" presStyleIdx="20" presStyleCnt="35"/>
      <dgm:spPr/>
    </dgm:pt>
    <dgm:pt modelId="{EA6E8183-93F1-4339-ACE9-3AD6BFB2CA31}" type="pres">
      <dgm:prSet presAssocID="{5118A086-F86D-4507-B59D-B16DEFAB7112}" presName="hierRoot2" presStyleCnt="0">
        <dgm:presLayoutVars>
          <dgm:hierBranch val="init"/>
        </dgm:presLayoutVars>
      </dgm:prSet>
      <dgm:spPr/>
    </dgm:pt>
    <dgm:pt modelId="{41CDCBE9-F7A0-4E54-B8EF-3AABE0D585B1}" type="pres">
      <dgm:prSet presAssocID="{5118A086-F86D-4507-B59D-B16DEFAB7112}" presName="rootComposite" presStyleCnt="0"/>
      <dgm:spPr/>
    </dgm:pt>
    <dgm:pt modelId="{860A55D3-2932-4B80-85F8-A28019FF1300}" type="pres">
      <dgm:prSet presAssocID="{5118A086-F86D-4507-B59D-B16DEFAB7112}" presName="rootText" presStyleLbl="node3" presStyleIdx="20" presStyleCnt="35">
        <dgm:presLayoutVars>
          <dgm:chPref val="3"/>
        </dgm:presLayoutVars>
      </dgm:prSet>
      <dgm:spPr/>
    </dgm:pt>
    <dgm:pt modelId="{32B99592-25FB-4F22-A12A-EE892F84C956}" type="pres">
      <dgm:prSet presAssocID="{5118A086-F86D-4507-B59D-B16DEFAB7112}" presName="rootConnector" presStyleLbl="node3" presStyleIdx="20" presStyleCnt="35"/>
      <dgm:spPr/>
    </dgm:pt>
    <dgm:pt modelId="{012D5B5D-2B7A-4603-945E-D8CD1CA089F3}" type="pres">
      <dgm:prSet presAssocID="{5118A086-F86D-4507-B59D-B16DEFAB7112}" presName="hierChild4" presStyleCnt="0"/>
      <dgm:spPr/>
    </dgm:pt>
    <dgm:pt modelId="{4C030C2E-F97B-4DA2-A2D6-3E236BFE22F1}" type="pres">
      <dgm:prSet presAssocID="{F2B86E4B-5BB8-47F1-9DFE-9E4B899FF070}" presName="Name37" presStyleLbl="parChTrans1D4" presStyleIdx="53" presStyleCnt="64"/>
      <dgm:spPr/>
    </dgm:pt>
    <dgm:pt modelId="{3538BC4B-D003-479D-A7AF-0065C6C16C49}" type="pres">
      <dgm:prSet presAssocID="{800FD24E-6DE1-41C7-B886-C8C728674F69}" presName="hierRoot2" presStyleCnt="0">
        <dgm:presLayoutVars>
          <dgm:hierBranch val="init"/>
        </dgm:presLayoutVars>
      </dgm:prSet>
      <dgm:spPr/>
    </dgm:pt>
    <dgm:pt modelId="{7DAC815C-90F0-4660-A398-8523C08B3D5D}" type="pres">
      <dgm:prSet presAssocID="{800FD24E-6DE1-41C7-B886-C8C728674F69}" presName="rootComposite" presStyleCnt="0"/>
      <dgm:spPr/>
    </dgm:pt>
    <dgm:pt modelId="{7FC0E8D6-FF6E-4041-8AD7-01F862AFF8AB}" type="pres">
      <dgm:prSet presAssocID="{800FD24E-6DE1-41C7-B886-C8C728674F69}" presName="rootText" presStyleLbl="node4" presStyleIdx="53" presStyleCnt="64">
        <dgm:presLayoutVars>
          <dgm:chPref val="3"/>
        </dgm:presLayoutVars>
      </dgm:prSet>
      <dgm:spPr/>
    </dgm:pt>
    <dgm:pt modelId="{3A51B470-5182-4AEB-8AC0-D8555C42BF8A}" type="pres">
      <dgm:prSet presAssocID="{800FD24E-6DE1-41C7-B886-C8C728674F69}" presName="rootConnector" presStyleLbl="node4" presStyleIdx="53" presStyleCnt="64"/>
      <dgm:spPr/>
    </dgm:pt>
    <dgm:pt modelId="{92C93CA7-FB6C-49DC-8ADB-C7FF655E0E27}" type="pres">
      <dgm:prSet presAssocID="{800FD24E-6DE1-41C7-B886-C8C728674F69}" presName="hierChild4" presStyleCnt="0"/>
      <dgm:spPr/>
    </dgm:pt>
    <dgm:pt modelId="{197B7DB1-114A-4AA3-BB60-C7123A792C3E}" type="pres">
      <dgm:prSet presAssocID="{800FD24E-6DE1-41C7-B886-C8C728674F69}" presName="hierChild5" presStyleCnt="0"/>
      <dgm:spPr/>
    </dgm:pt>
    <dgm:pt modelId="{00C7A441-39E1-4814-BBE8-866706F348FD}" type="pres">
      <dgm:prSet presAssocID="{639885CF-7449-4E38-AE0C-2CE6302F2F73}" presName="Name37" presStyleLbl="parChTrans1D4" presStyleIdx="54" presStyleCnt="64"/>
      <dgm:spPr/>
    </dgm:pt>
    <dgm:pt modelId="{E235DA4F-35B7-4EB4-A651-488ECE48F3B4}" type="pres">
      <dgm:prSet presAssocID="{6A875236-A59F-4653-9DF6-58432465AF56}" presName="hierRoot2" presStyleCnt="0">
        <dgm:presLayoutVars>
          <dgm:hierBranch val="init"/>
        </dgm:presLayoutVars>
      </dgm:prSet>
      <dgm:spPr/>
    </dgm:pt>
    <dgm:pt modelId="{7CFEECB0-ED20-4416-9023-7AB860FF0C52}" type="pres">
      <dgm:prSet presAssocID="{6A875236-A59F-4653-9DF6-58432465AF56}" presName="rootComposite" presStyleCnt="0"/>
      <dgm:spPr/>
    </dgm:pt>
    <dgm:pt modelId="{FECC7899-DCC6-4220-AF57-92C01C731C75}" type="pres">
      <dgm:prSet presAssocID="{6A875236-A59F-4653-9DF6-58432465AF56}" presName="rootText" presStyleLbl="node4" presStyleIdx="54" presStyleCnt="64">
        <dgm:presLayoutVars>
          <dgm:chPref val="3"/>
        </dgm:presLayoutVars>
      </dgm:prSet>
      <dgm:spPr/>
    </dgm:pt>
    <dgm:pt modelId="{82FD210D-F6DF-4B00-923F-DB76011822A0}" type="pres">
      <dgm:prSet presAssocID="{6A875236-A59F-4653-9DF6-58432465AF56}" presName="rootConnector" presStyleLbl="node4" presStyleIdx="54" presStyleCnt="64"/>
      <dgm:spPr/>
    </dgm:pt>
    <dgm:pt modelId="{E171BC07-F54C-4540-9618-1CC2CA484A99}" type="pres">
      <dgm:prSet presAssocID="{6A875236-A59F-4653-9DF6-58432465AF56}" presName="hierChild4" presStyleCnt="0"/>
      <dgm:spPr/>
    </dgm:pt>
    <dgm:pt modelId="{050D59AD-8B46-43EB-B2B8-361E5653146F}" type="pres">
      <dgm:prSet presAssocID="{6A875236-A59F-4653-9DF6-58432465AF56}" presName="hierChild5" presStyleCnt="0"/>
      <dgm:spPr/>
    </dgm:pt>
    <dgm:pt modelId="{B88D2321-5EB5-42F1-95B3-99E9E55F1681}" type="pres">
      <dgm:prSet presAssocID="{2BEE9E93-A0C4-4330-83A5-B9BB5F67C6B5}" presName="Name37" presStyleLbl="parChTrans1D4" presStyleIdx="55" presStyleCnt="64"/>
      <dgm:spPr/>
    </dgm:pt>
    <dgm:pt modelId="{4AEA09EC-F3C0-46A1-977F-E83F716E45E6}" type="pres">
      <dgm:prSet presAssocID="{98168367-B887-47D1-9854-9FB5A30B8C22}" presName="hierRoot2" presStyleCnt="0">
        <dgm:presLayoutVars>
          <dgm:hierBranch val="init"/>
        </dgm:presLayoutVars>
      </dgm:prSet>
      <dgm:spPr/>
    </dgm:pt>
    <dgm:pt modelId="{A9F3AFBF-9A72-4143-944E-BFD147C084FB}" type="pres">
      <dgm:prSet presAssocID="{98168367-B887-47D1-9854-9FB5A30B8C22}" presName="rootComposite" presStyleCnt="0"/>
      <dgm:spPr/>
    </dgm:pt>
    <dgm:pt modelId="{D4D44042-161C-4E2B-B388-D5DB4A7B6177}" type="pres">
      <dgm:prSet presAssocID="{98168367-B887-47D1-9854-9FB5A30B8C22}" presName="rootText" presStyleLbl="node4" presStyleIdx="55" presStyleCnt="64">
        <dgm:presLayoutVars>
          <dgm:chPref val="3"/>
        </dgm:presLayoutVars>
      </dgm:prSet>
      <dgm:spPr/>
    </dgm:pt>
    <dgm:pt modelId="{B66F0512-416B-4A50-8B5F-016810A95429}" type="pres">
      <dgm:prSet presAssocID="{98168367-B887-47D1-9854-9FB5A30B8C22}" presName="rootConnector" presStyleLbl="node4" presStyleIdx="55" presStyleCnt="64"/>
      <dgm:spPr/>
    </dgm:pt>
    <dgm:pt modelId="{415B8582-7234-4C68-978E-AB4026754B2A}" type="pres">
      <dgm:prSet presAssocID="{98168367-B887-47D1-9854-9FB5A30B8C22}" presName="hierChild4" presStyleCnt="0"/>
      <dgm:spPr/>
    </dgm:pt>
    <dgm:pt modelId="{E60E3005-9EBB-4375-9897-233B8DA2B97E}" type="pres">
      <dgm:prSet presAssocID="{98168367-B887-47D1-9854-9FB5A30B8C22}" presName="hierChild5" presStyleCnt="0"/>
      <dgm:spPr/>
    </dgm:pt>
    <dgm:pt modelId="{177DA2B4-F776-47DE-96E3-F4A8E9E134EB}" type="pres">
      <dgm:prSet presAssocID="{EDCE9BEC-A3B0-4F6B-9C04-7A40AE10A225}" presName="Name37" presStyleLbl="parChTrans1D4" presStyleIdx="56" presStyleCnt="64"/>
      <dgm:spPr/>
    </dgm:pt>
    <dgm:pt modelId="{335F247E-9BD8-43D5-9011-ECE3AB3F3B19}" type="pres">
      <dgm:prSet presAssocID="{1041EAD3-C783-420F-BB1E-818FC3936D1A}" presName="hierRoot2" presStyleCnt="0">
        <dgm:presLayoutVars>
          <dgm:hierBranch val="init"/>
        </dgm:presLayoutVars>
      </dgm:prSet>
      <dgm:spPr/>
    </dgm:pt>
    <dgm:pt modelId="{29089003-8808-432E-B7B8-0ECE1FABB88E}" type="pres">
      <dgm:prSet presAssocID="{1041EAD3-C783-420F-BB1E-818FC3936D1A}" presName="rootComposite" presStyleCnt="0"/>
      <dgm:spPr/>
    </dgm:pt>
    <dgm:pt modelId="{9BBF2044-E57B-48C2-86EB-8174B51CF10E}" type="pres">
      <dgm:prSet presAssocID="{1041EAD3-C783-420F-BB1E-818FC3936D1A}" presName="rootText" presStyleLbl="node4" presStyleIdx="56" presStyleCnt="64">
        <dgm:presLayoutVars>
          <dgm:chPref val="3"/>
        </dgm:presLayoutVars>
      </dgm:prSet>
      <dgm:spPr/>
    </dgm:pt>
    <dgm:pt modelId="{D376EA25-6907-4807-BEE3-8FCF06C3AA80}" type="pres">
      <dgm:prSet presAssocID="{1041EAD3-C783-420F-BB1E-818FC3936D1A}" presName="rootConnector" presStyleLbl="node4" presStyleIdx="56" presStyleCnt="64"/>
      <dgm:spPr/>
    </dgm:pt>
    <dgm:pt modelId="{8304B692-4272-42B5-B175-0D547C27FF5B}" type="pres">
      <dgm:prSet presAssocID="{1041EAD3-C783-420F-BB1E-818FC3936D1A}" presName="hierChild4" presStyleCnt="0"/>
      <dgm:spPr/>
    </dgm:pt>
    <dgm:pt modelId="{0F88FE68-E780-4DE8-9385-4C4EEBED454D}" type="pres">
      <dgm:prSet presAssocID="{1041EAD3-C783-420F-BB1E-818FC3936D1A}" presName="hierChild5" presStyleCnt="0"/>
      <dgm:spPr/>
    </dgm:pt>
    <dgm:pt modelId="{9262DDF5-09BF-4C1C-8D5B-55BEBB4C2261}" type="pres">
      <dgm:prSet presAssocID="{5118A086-F86D-4507-B59D-B16DEFAB7112}" presName="hierChild5" presStyleCnt="0"/>
      <dgm:spPr/>
    </dgm:pt>
    <dgm:pt modelId="{D7EE20EE-F75B-4A26-A62C-4D786D409137}" type="pres">
      <dgm:prSet presAssocID="{A529A1CD-AC00-4F7F-ADF3-2F0DA4CBFF63}" presName="hierChild5" presStyleCnt="0"/>
      <dgm:spPr/>
    </dgm:pt>
    <dgm:pt modelId="{079A1800-4C8B-41B3-AB94-CC09A5240D20}" type="pres">
      <dgm:prSet presAssocID="{3D617D0A-27B2-4F4C-AA38-24A7DC9DDC35}" presName="Name35" presStyleLbl="parChTrans1D2" presStyleIdx="4" presStyleCnt="10"/>
      <dgm:spPr/>
    </dgm:pt>
    <dgm:pt modelId="{9586929D-54CE-4511-B41E-770B484CF792}" type="pres">
      <dgm:prSet presAssocID="{E7FC840D-E51C-4E8A-B223-C58C95D015C4}" presName="hierRoot2" presStyleCnt="0">
        <dgm:presLayoutVars>
          <dgm:hierBranch val="r"/>
        </dgm:presLayoutVars>
      </dgm:prSet>
      <dgm:spPr/>
    </dgm:pt>
    <dgm:pt modelId="{53A576A0-2569-45DD-A853-EF4F71BFE66A}" type="pres">
      <dgm:prSet presAssocID="{E7FC840D-E51C-4E8A-B223-C58C95D015C4}" presName="rootComposite" presStyleCnt="0"/>
      <dgm:spPr/>
    </dgm:pt>
    <dgm:pt modelId="{F66DF27C-50C4-4D17-8740-3505185A45BC}" type="pres">
      <dgm:prSet presAssocID="{E7FC840D-E51C-4E8A-B223-C58C95D015C4}" presName="rootText" presStyleLbl="node2" presStyleIdx="4" presStyleCnt="6">
        <dgm:presLayoutVars>
          <dgm:chPref val="3"/>
        </dgm:presLayoutVars>
      </dgm:prSet>
      <dgm:spPr/>
    </dgm:pt>
    <dgm:pt modelId="{81678E9C-391D-4098-933F-09460DB15A3B}" type="pres">
      <dgm:prSet presAssocID="{E7FC840D-E51C-4E8A-B223-C58C95D015C4}" presName="rootConnector" presStyleLbl="node2" presStyleIdx="4" presStyleCnt="6"/>
      <dgm:spPr/>
    </dgm:pt>
    <dgm:pt modelId="{499AD054-C7AE-4993-986F-5A8979B1CCF9}" type="pres">
      <dgm:prSet presAssocID="{E7FC840D-E51C-4E8A-B223-C58C95D015C4}" presName="hierChild4" presStyleCnt="0"/>
      <dgm:spPr/>
    </dgm:pt>
    <dgm:pt modelId="{9DE1594C-FB35-49EC-B5C8-9185C92AA15E}" type="pres">
      <dgm:prSet presAssocID="{C489FCDD-B402-47FF-A705-4E4A2860C1C5}" presName="Name50" presStyleLbl="parChTrans1D3" presStyleIdx="21" presStyleCnt="35"/>
      <dgm:spPr/>
    </dgm:pt>
    <dgm:pt modelId="{FE725CAB-4E3B-40C6-89BA-70B62537C5BD}" type="pres">
      <dgm:prSet presAssocID="{B02BEDC8-ECF0-41F1-8AC2-1447C4DA12CC}" presName="hierRoot2" presStyleCnt="0">
        <dgm:presLayoutVars>
          <dgm:hierBranch val="init"/>
        </dgm:presLayoutVars>
      </dgm:prSet>
      <dgm:spPr/>
    </dgm:pt>
    <dgm:pt modelId="{1132F00E-1620-4A14-8727-862BBAF72718}" type="pres">
      <dgm:prSet presAssocID="{B02BEDC8-ECF0-41F1-8AC2-1447C4DA12CC}" presName="rootComposite" presStyleCnt="0"/>
      <dgm:spPr/>
    </dgm:pt>
    <dgm:pt modelId="{ED94A3F8-0151-4527-90B0-7B63B528B56E}" type="pres">
      <dgm:prSet presAssocID="{B02BEDC8-ECF0-41F1-8AC2-1447C4DA12CC}" presName="rootText" presStyleLbl="node3" presStyleIdx="21" presStyleCnt="35" custScaleX="111865">
        <dgm:presLayoutVars>
          <dgm:chPref val="3"/>
        </dgm:presLayoutVars>
      </dgm:prSet>
      <dgm:spPr/>
    </dgm:pt>
    <dgm:pt modelId="{64936353-7A71-4F0B-9593-F980EE1C4F50}" type="pres">
      <dgm:prSet presAssocID="{B02BEDC8-ECF0-41F1-8AC2-1447C4DA12CC}" presName="rootConnector" presStyleLbl="node3" presStyleIdx="21" presStyleCnt="35"/>
      <dgm:spPr/>
    </dgm:pt>
    <dgm:pt modelId="{258C5D1E-088F-4F25-B24C-AA5CCF4EF99D}" type="pres">
      <dgm:prSet presAssocID="{B02BEDC8-ECF0-41F1-8AC2-1447C4DA12CC}" presName="hierChild4" presStyleCnt="0"/>
      <dgm:spPr/>
    </dgm:pt>
    <dgm:pt modelId="{A169D253-7BCF-404A-9C78-1EAB650C13B5}" type="pres">
      <dgm:prSet presAssocID="{7AA52FB1-FE62-49F9-A6C9-8B5A87011643}" presName="Name37" presStyleLbl="parChTrans1D4" presStyleIdx="57" presStyleCnt="64"/>
      <dgm:spPr/>
    </dgm:pt>
    <dgm:pt modelId="{C2648240-2E60-4A53-90CA-12AB4731D2AB}" type="pres">
      <dgm:prSet presAssocID="{393502A4-E496-4ED4-9A41-073D9300E4AD}" presName="hierRoot2" presStyleCnt="0">
        <dgm:presLayoutVars>
          <dgm:hierBranch val="init"/>
        </dgm:presLayoutVars>
      </dgm:prSet>
      <dgm:spPr/>
    </dgm:pt>
    <dgm:pt modelId="{A089A3DA-2FF4-4443-A720-075A017F603D}" type="pres">
      <dgm:prSet presAssocID="{393502A4-E496-4ED4-9A41-073D9300E4AD}" presName="rootComposite" presStyleCnt="0"/>
      <dgm:spPr/>
    </dgm:pt>
    <dgm:pt modelId="{647E46E4-D1FB-4369-BE4A-660E8364ABCA}" type="pres">
      <dgm:prSet presAssocID="{393502A4-E496-4ED4-9A41-073D9300E4AD}" presName="rootText" presStyleLbl="node4" presStyleIdx="57" presStyleCnt="64">
        <dgm:presLayoutVars>
          <dgm:chPref val="3"/>
        </dgm:presLayoutVars>
      </dgm:prSet>
      <dgm:spPr/>
    </dgm:pt>
    <dgm:pt modelId="{CEB7AF28-6E9A-4A03-B9F9-4C8A90E55199}" type="pres">
      <dgm:prSet presAssocID="{393502A4-E496-4ED4-9A41-073D9300E4AD}" presName="rootConnector" presStyleLbl="node4" presStyleIdx="57" presStyleCnt="64"/>
      <dgm:spPr/>
    </dgm:pt>
    <dgm:pt modelId="{84064E01-1515-4AF1-A42B-0F0A47637E50}" type="pres">
      <dgm:prSet presAssocID="{393502A4-E496-4ED4-9A41-073D9300E4AD}" presName="hierChild4" presStyleCnt="0"/>
      <dgm:spPr/>
    </dgm:pt>
    <dgm:pt modelId="{199D3177-6253-415E-9D8D-A0522E9F7D9F}" type="pres">
      <dgm:prSet presAssocID="{393502A4-E496-4ED4-9A41-073D9300E4AD}" presName="hierChild5" presStyleCnt="0"/>
      <dgm:spPr/>
    </dgm:pt>
    <dgm:pt modelId="{7DF0BEF5-5B13-4923-8CE1-7BAEB5ACFCEE}" type="pres">
      <dgm:prSet presAssocID="{B02BEDC8-ECF0-41F1-8AC2-1447C4DA12CC}" presName="hierChild5" presStyleCnt="0"/>
      <dgm:spPr/>
    </dgm:pt>
    <dgm:pt modelId="{12B7722A-42FC-4F50-8826-3E058EC831BA}" type="pres">
      <dgm:prSet presAssocID="{95A53077-8B49-4849-AD5C-2F8399E31923}" presName="Name50" presStyleLbl="parChTrans1D3" presStyleIdx="22" presStyleCnt="35"/>
      <dgm:spPr/>
    </dgm:pt>
    <dgm:pt modelId="{71260F36-642A-4B68-9E72-A9213C1766C1}" type="pres">
      <dgm:prSet presAssocID="{7BD0319B-7C86-4CE2-AD9E-554562EC2486}" presName="hierRoot2" presStyleCnt="0">
        <dgm:presLayoutVars>
          <dgm:hierBranch val="init"/>
        </dgm:presLayoutVars>
      </dgm:prSet>
      <dgm:spPr/>
    </dgm:pt>
    <dgm:pt modelId="{BEBB2729-C007-4972-8C2C-3C67B6D93F48}" type="pres">
      <dgm:prSet presAssocID="{7BD0319B-7C86-4CE2-AD9E-554562EC2486}" presName="rootComposite" presStyleCnt="0"/>
      <dgm:spPr/>
    </dgm:pt>
    <dgm:pt modelId="{3DB96834-04EA-4C55-92EB-8694E6330513}" type="pres">
      <dgm:prSet presAssocID="{7BD0319B-7C86-4CE2-AD9E-554562EC2486}" presName="rootText" presStyleLbl="node3" presStyleIdx="22" presStyleCnt="35">
        <dgm:presLayoutVars>
          <dgm:chPref val="3"/>
        </dgm:presLayoutVars>
      </dgm:prSet>
      <dgm:spPr/>
    </dgm:pt>
    <dgm:pt modelId="{F40EE493-A3C3-400A-A8B0-4A44AA3E189C}" type="pres">
      <dgm:prSet presAssocID="{7BD0319B-7C86-4CE2-AD9E-554562EC2486}" presName="rootConnector" presStyleLbl="node3" presStyleIdx="22" presStyleCnt="35"/>
      <dgm:spPr/>
    </dgm:pt>
    <dgm:pt modelId="{2483E4BB-998B-431C-99CF-49914168B1F9}" type="pres">
      <dgm:prSet presAssocID="{7BD0319B-7C86-4CE2-AD9E-554562EC2486}" presName="hierChild4" presStyleCnt="0"/>
      <dgm:spPr/>
    </dgm:pt>
    <dgm:pt modelId="{AF7B30AB-DF16-451C-AF43-C1E9891A5935}" type="pres">
      <dgm:prSet presAssocID="{FA45FF4F-BDEF-4E0F-81D0-6D668D3FD0FD}" presName="Name37" presStyleLbl="parChTrans1D4" presStyleIdx="58" presStyleCnt="64"/>
      <dgm:spPr/>
    </dgm:pt>
    <dgm:pt modelId="{203AE030-3C6A-4A64-879B-8E4CDB87FC5D}" type="pres">
      <dgm:prSet presAssocID="{9AF01745-AD0F-43AE-BEF1-AAFC29883ECE}" presName="hierRoot2" presStyleCnt="0">
        <dgm:presLayoutVars>
          <dgm:hierBranch val="init"/>
        </dgm:presLayoutVars>
      </dgm:prSet>
      <dgm:spPr/>
    </dgm:pt>
    <dgm:pt modelId="{FF51CA9B-F2E1-4025-BDDC-1E976175297B}" type="pres">
      <dgm:prSet presAssocID="{9AF01745-AD0F-43AE-BEF1-AAFC29883ECE}" presName="rootComposite" presStyleCnt="0"/>
      <dgm:spPr/>
    </dgm:pt>
    <dgm:pt modelId="{70D43521-DE09-47B0-823C-D78C6C5D537F}" type="pres">
      <dgm:prSet presAssocID="{9AF01745-AD0F-43AE-BEF1-AAFC29883ECE}" presName="rootText" presStyleLbl="node4" presStyleIdx="58" presStyleCnt="64">
        <dgm:presLayoutVars>
          <dgm:chPref val="3"/>
        </dgm:presLayoutVars>
      </dgm:prSet>
      <dgm:spPr/>
    </dgm:pt>
    <dgm:pt modelId="{7F3BE4D7-8080-44D6-9FB1-38DE3DC94433}" type="pres">
      <dgm:prSet presAssocID="{9AF01745-AD0F-43AE-BEF1-AAFC29883ECE}" presName="rootConnector" presStyleLbl="node4" presStyleIdx="58" presStyleCnt="64"/>
      <dgm:spPr/>
    </dgm:pt>
    <dgm:pt modelId="{4365C580-668D-4379-A58A-10B085BBAE4B}" type="pres">
      <dgm:prSet presAssocID="{9AF01745-AD0F-43AE-BEF1-AAFC29883ECE}" presName="hierChild4" presStyleCnt="0"/>
      <dgm:spPr/>
    </dgm:pt>
    <dgm:pt modelId="{6245A2AD-BCE7-4F58-ACCE-6A2A3750655E}" type="pres">
      <dgm:prSet presAssocID="{9AF01745-AD0F-43AE-BEF1-AAFC29883ECE}" presName="hierChild5" presStyleCnt="0"/>
      <dgm:spPr/>
    </dgm:pt>
    <dgm:pt modelId="{3D36650E-F352-4D6C-B2BD-D715FC5C11CC}" type="pres">
      <dgm:prSet presAssocID="{9AAEEE49-32DE-40E7-964D-3B8CCD8AE9BB}" presName="Name37" presStyleLbl="parChTrans1D4" presStyleIdx="59" presStyleCnt="64"/>
      <dgm:spPr/>
    </dgm:pt>
    <dgm:pt modelId="{D5C9042E-D899-410A-AB8D-CA095A824D85}" type="pres">
      <dgm:prSet presAssocID="{C355CD18-5F44-441B-AB3D-A9D2FF214B49}" presName="hierRoot2" presStyleCnt="0">
        <dgm:presLayoutVars>
          <dgm:hierBranch val="init"/>
        </dgm:presLayoutVars>
      </dgm:prSet>
      <dgm:spPr/>
    </dgm:pt>
    <dgm:pt modelId="{614D5295-8790-4275-A09D-6CA05F937CD5}" type="pres">
      <dgm:prSet presAssocID="{C355CD18-5F44-441B-AB3D-A9D2FF214B49}" presName="rootComposite" presStyleCnt="0"/>
      <dgm:spPr/>
    </dgm:pt>
    <dgm:pt modelId="{8D7B8AB0-0AF3-4378-8E64-C482E0215736}" type="pres">
      <dgm:prSet presAssocID="{C355CD18-5F44-441B-AB3D-A9D2FF214B49}" presName="rootText" presStyleLbl="node4" presStyleIdx="59" presStyleCnt="64">
        <dgm:presLayoutVars>
          <dgm:chPref val="3"/>
        </dgm:presLayoutVars>
      </dgm:prSet>
      <dgm:spPr/>
    </dgm:pt>
    <dgm:pt modelId="{300F1791-B364-4D25-9BEC-A56DB3DA5A50}" type="pres">
      <dgm:prSet presAssocID="{C355CD18-5F44-441B-AB3D-A9D2FF214B49}" presName="rootConnector" presStyleLbl="node4" presStyleIdx="59" presStyleCnt="64"/>
      <dgm:spPr/>
    </dgm:pt>
    <dgm:pt modelId="{46ED9DAC-D6C0-40AB-8B70-3B9C4C3A253A}" type="pres">
      <dgm:prSet presAssocID="{C355CD18-5F44-441B-AB3D-A9D2FF214B49}" presName="hierChild4" presStyleCnt="0"/>
      <dgm:spPr/>
    </dgm:pt>
    <dgm:pt modelId="{F8FC7D57-7DFB-4467-8E8E-CC68B69FBC06}" type="pres">
      <dgm:prSet presAssocID="{C355CD18-5F44-441B-AB3D-A9D2FF214B49}" presName="hierChild5" presStyleCnt="0"/>
      <dgm:spPr/>
    </dgm:pt>
    <dgm:pt modelId="{1E1E7FB5-840A-4827-85B1-F3BDE37124C3}" type="pres">
      <dgm:prSet presAssocID="{7BD0319B-7C86-4CE2-AD9E-554562EC2486}" presName="hierChild5" presStyleCnt="0"/>
      <dgm:spPr/>
    </dgm:pt>
    <dgm:pt modelId="{F3E7C3EE-6E8B-47D0-B2FA-3C99A11F9819}" type="pres">
      <dgm:prSet presAssocID="{91D2A367-7732-426D-ACAD-0A717EABF892}" presName="Name50" presStyleLbl="parChTrans1D3" presStyleIdx="23" presStyleCnt="35"/>
      <dgm:spPr/>
    </dgm:pt>
    <dgm:pt modelId="{04365781-F499-489F-96F8-EC490A1433D4}" type="pres">
      <dgm:prSet presAssocID="{EF3848E3-9DF3-46FF-99E7-8E9AD6C3705B}" presName="hierRoot2" presStyleCnt="0">
        <dgm:presLayoutVars>
          <dgm:hierBranch val="init"/>
        </dgm:presLayoutVars>
      </dgm:prSet>
      <dgm:spPr/>
    </dgm:pt>
    <dgm:pt modelId="{1DFF45D1-248C-41FC-9032-C4323724E91B}" type="pres">
      <dgm:prSet presAssocID="{EF3848E3-9DF3-46FF-99E7-8E9AD6C3705B}" presName="rootComposite" presStyleCnt="0"/>
      <dgm:spPr/>
    </dgm:pt>
    <dgm:pt modelId="{73DA7B7C-F007-4DF9-9031-14C68C58F8BA}" type="pres">
      <dgm:prSet presAssocID="{EF3848E3-9DF3-46FF-99E7-8E9AD6C3705B}" presName="rootText" presStyleLbl="node3" presStyleIdx="23" presStyleCnt="35">
        <dgm:presLayoutVars>
          <dgm:chPref val="3"/>
        </dgm:presLayoutVars>
      </dgm:prSet>
      <dgm:spPr/>
    </dgm:pt>
    <dgm:pt modelId="{93FCB8F8-3EDD-43D9-9C1E-404A7B39F146}" type="pres">
      <dgm:prSet presAssocID="{EF3848E3-9DF3-46FF-99E7-8E9AD6C3705B}" presName="rootConnector" presStyleLbl="node3" presStyleIdx="23" presStyleCnt="35"/>
      <dgm:spPr/>
    </dgm:pt>
    <dgm:pt modelId="{FB25977D-7D05-4193-9C1E-E171D330B0A3}" type="pres">
      <dgm:prSet presAssocID="{EF3848E3-9DF3-46FF-99E7-8E9AD6C3705B}" presName="hierChild4" presStyleCnt="0"/>
      <dgm:spPr/>
    </dgm:pt>
    <dgm:pt modelId="{AA3DE01C-813C-4EFE-B841-7414318B57E3}" type="pres">
      <dgm:prSet presAssocID="{EF3848E3-9DF3-46FF-99E7-8E9AD6C3705B}" presName="hierChild5" presStyleCnt="0"/>
      <dgm:spPr/>
    </dgm:pt>
    <dgm:pt modelId="{EE9EC3CE-3D46-451E-9204-3A6844BE7FC2}" type="pres">
      <dgm:prSet presAssocID="{A67CEFA4-98AC-467B-8A46-9728E62F3DB5}" presName="Name50" presStyleLbl="parChTrans1D3" presStyleIdx="24" presStyleCnt="35"/>
      <dgm:spPr/>
    </dgm:pt>
    <dgm:pt modelId="{8287F3A1-ED69-491A-A692-687D99FC2C42}" type="pres">
      <dgm:prSet presAssocID="{A29169DB-1F9D-4977-97D3-BCCD6C12EB57}" presName="hierRoot2" presStyleCnt="0">
        <dgm:presLayoutVars>
          <dgm:hierBranch val="init"/>
        </dgm:presLayoutVars>
      </dgm:prSet>
      <dgm:spPr/>
    </dgm:pt>
    <dgm:pt modelId="{4CA2A3F5-5F3B-4B41-B76C-F33C4DEE7C43}" type="pres">
      <dgm:prSet presAssocID="{A29169DB-1F9D-4977-97D3-BCCD6C12EB57}" presName="rootComposite" presStyleCnt="0"/>
      <dgm:spPr/>
    </dgm:pt>
    <dgm:pt modelId="{550AC02C-B80F-492A-825A-EE428F062B5B}" type="pres">
      <dgm:prSet presAssocID="{A29169DB-1F9D-4977-97D3-BCCD6C12EB57}" presName="rootText" presStyleLbl="node3" presStyleIdx="24" presStyleCnt="35">
        <dgm:presLayoutVars>
          <dgm:chPref val="3"/>
        </dgm:presLayoutVars>
      </dgm:prSet>
      <dgm:spPr/>
    </dgm:pt>
    <dgm:pt modelId="{4D0CFBC6-99EB-49BC-8A05-CA4BA26A49DF}" type="pres">
      <dgm:prSet presAssocID="{A29169DB-1F9D-4977-97D3-BCCD6C12EB57}" presName="rootConnector" presStyleLbl="node3" presStyleIdx="24" presStyleCnt="35"/>
      <dgm:spPr/>
    </dgm:pt>
    <dgm:pt modelId="{4BCC4973-A013-476E-AAA2-8760DFC89A79}" type="pres">
      <dgm:prSet presAssocID="{A29169DB-1F9D-4977-97D3-BCCD6C12EB57}" presName="hierChild4" presStyleCnt="0"/>
      <dgm:spPr/>
    </dgm:pt>
    <dgm:pt modelId="{319F876E-286A-4E19-B3EA-F7A860335720}" type="pres">
      <dgm:prSet presAssocID="{C5311087-6ADC-4C70-92A6-502CF91E6D82}" presName="Name37" presStyleLbl="parChTrans1D4" presStyleIdx="60" presStyleCnt="64"/>
      <dgm:spPr/>
    </dgm:pt>
    <dgm:pt modelId="{C95642BE-C972-4521-9F6A-A064583047B5}" type="pres">
      <dgm:prSet presAssocID="{4A84C36C-0AB6-4658-879C-F4C92404AB27}" presName="hierRoot2" presStyleCnt="0">
        <dgm:presLayoutVars>
          <dgm:hierBranch val="init"/>
        </dgm:presLayoutVars>
      </dgm:prSet>
      <dgm:spPr/>
    </dgm:pt>
    <dgm:pt modelId="{7C328666-43B3-4F5E-92E9-E9358EF29B9A}" type="pres">
      <dgm:prSet presAssocID="{4A84C36C-0AB6-4658-879C-F4C92404AB27}" presName="rootComposite" presStyleCnt="0"/>
      <dgm:spPr/>
    </dgm:pt>
    <dgm:pt modelId="{A1E556D7-3D3C-40F0-B4A5-4337C034E5E4}" type="pres">
      <dgm:prSet presAssocID="{4A84C36C-0AB6-4658-879C-F4C92404AB27}" presName="rootText" presStyleLbl="node4" presStyleIdx="60" presStyleCnt="64">
        <dgm:presLayoutVars>
          <dgm:chPref val="3"/>
        </dgm:presLayoutVars>
      </dgm:prSet>
      <dgm:spPr/>
    </dgm:pt>
    <dgm:pt modelId="{F2250918-0231-4A05-937A-1A692778DDCD}" type="pres">
      <dgm:prSet presAssocID="{4A84C36C-0AB6-4658-879C-F4C92404AB27}" presName="rootConnector" presStyleLbl="node4" presStyleIdx="60" presStyleCnt="64"/>
      <dgm:spPr/>
    </dgm:pt>
    <dgm:pt modelId="{7178F689-96E4-4F21-B0A3-915EF88E9EA8}" type="pres">
      <dgm:prSet presAssocID="{4A84C36C-0AB6-4658-879C-F4C92404AB27}" presName="hierChild4" presStyleCnt="0"/>
      <dgm:spPr/>
    </dgm:pt>
    <dgm:pt modelId="{F0DFC57B-A143-49FD-89AB-61CD9F5435B4}" type="pres">
      <dgm:prSet presAssocID="{4A84C36C-0AB6-4658-879C-F4C92404AB27}" presName="hierChild5" presStyleCnt="0"/>
      <dgm:spPr/>
    </dgm:pt>
    <dgm:pt modelId="{8F6A096B-6B7B-4E05-88F3-9BBAD47F66B3}" type="pres">
      <dgm:prSet presAssocID="{A47FFB01-8D15-4DA2-830B-F34D00705052}" presName="Name37" presStyleLbl="parChTrans1D4" presStyleIdx="61" presStyleCnt="64"/>
      <dgm:spPr/>
    </dgm:pt>
    <dgm:pt modelId="{F0A09247-A186-49E6-B037-0BE6A7FBBD01}" type="pres">
      <dgm:prSet presAssocID="{293A0DCE-20B4-4BF2-834B-FC5AC5CB1EFD}" presName="hierRoot2" presStyleCnt="0">
        <dgm:presLayoutVars>
          <dgm:hierBranch val="init"/>
        </dgm:presLayoutVars>
      </dgm:prSet>
      <dgm:spPr/>
    </dgm:pt>
    <dgm:pt modelId="{E7D55E96-21E2-479E-9C70-79C44F23028F}" type="pres">
      <dgm:prSet presAssocID="{293A0DCE-20B4-4BF2-834B-FC5AC5CB1EFD}" presName="rootComposite" presStyleCnt="0"/>
      <dgm:spPr/>
    </dgm:pt>
    <dgm:pt modelId="{B53B2FEF-9D87-492E-8795-1A2CA2908812}" type="pres">
      <dgm:prSet presAssocID="{293A0DCE-20B4-4BF2-834B-FC5AC5CB1EFD}" presName="rootText" presStyleLbl="node4" presStyleIdx="61" presStyleCnt="64">
        <dgm:presLayoutVars>
          <dgm:chPref val="3"/>
        </dgm:presLayoutVars>
      </dgm:prSet>
      <dgm:spPr/>
    </dgm:pt>
    <dgm:pt modelId="{FDC67D95-317B-4E03-8F9E-D8C16C37B985}" type="pres">
      <dgm:prSet presAssocID="{293A0DCE-20B4-4BF2-834B-FC5AC5CB1EFD}" presName="rootConnector" presStyleLbl="node4" presStyleIdx="61" presStyleCnt="64"/>
      <dgm:spPr/>
    </dgm:pt>
    <dgm:pt modelId="{2C9A8544-8B1B-41ED-A7C4-4030E42DEEC8}" type="pres">
      <dgm:prSet presAssocID="{293A0DCE-20B4-4BF2-834B-FC5AC5CB1EFD}" presName="hierChild4" presStyleCnt="0"/>
      <dgm:spPr/>
    </dgm:pt>
    <dgm:pt modelId="{D1B760F4-FED6-416F-B554-3CB4C5DCF548}" type="pres">
      <dgm:prSet presAssocID="{293A0DCE-20B4-4BF2-834B-FC5AC5CB1EFD}" presName="hierChild5" presStyleCnt="0"/>
      <dgm:spPr/>
    </dgm:pt>
    <dgm:pt modelId="{EB1C1E0E-F8A2-49B5-9C05-3325EEE54BBD}" type="pres">
      <dgm:prSet presAssocID="{55AE0E37-E53F-4FFF-B9AA-BC306F67D645}" presName="Name37" presStyleLbl="parChTrans1D4" presStyleIdx="62" presStyleCnt="64"/>
      <dgm:spPr/>
    </dgm:pt>
    <dgm:pt modelId="{C59C05E0-E2CD-4CB9-BD03-1F8675331BAB}" type="pres">
      <dgm:prSet presAssocID="{DE082D38-EA21-4383-803F-2B8C99B26506}" presName="hierRoot2" presStyleCnt="0">
        <dgm:presLayoutVars>
          <dgm:hierBranch val="init"/>
        </dgm:presLayoutVars>
      </dgm:prSet>
      <dgm:spPr/>
    </dgm:pt>
    <dgm:pt modelId="{A774A03B-30A4-4ACB-B7B1-FE0227B3FA07}" type="pres">
      <dgm:prSet presAssocID="{DE082D38-EA21-4383-803F-2B8C99B26506}" presName="rootComposite" presStyleCnt="0"/>
      <dgm:spPr/>
    </dgm:pt>
    <dgm:pt modelId="{EFECA84F-BF2C-4CBB-8411-F59989BA7CF2}" type="pres">
      <dgm:prSet presAssocID="{DE082D38-EA21-4383-803F-2B8C99B26506}" presName="rootText" presStyleLbl="node4" presStyleIdx="62" presStyleCnt="64">
        <dgm:presLayoutVars>
          <dgm:chPref val="3"/>
        </dgm:presLayoutVars>
      </dgm:prSet>
      <dgm:spPr/>
    </dgm:pt>
    <dgm:pt modelId="{33DF0199-43F0-49F3-BF66-45FC5ADDCC9E}" type="pres">
      <dgm:prSet presAssocID="{DE082D38-EA21-4383-803F-2B8C99B26506}" presName="rootConnector" presStyleLbl="node4" presStyleIdx="62" presStyleCnt="64"/>
      <dgm:spPr/>
    </dgm:pt>
    <dgm:pt modelId="{351D59B8-0B52-4DB9-B140-A0AF6F3540F1}" type="pres">
      <dgm:prSet presAssocID="{DE082D38-EA21-4383-803F-2B8C99B26506}" presName="hierChild4" presStyleCnt="0"/>
      <dgm:spPr/>
    </dgm:pt>
    <dgm:pt modelId="{C49A212D-B644-46DD-A5A0-66CE5ABAA34B}" type="pres">
      <dgm:prSet presAssocID="{DE082D38-EA21-4383-803F-2B8C99B26506}" presName="hierChild5" presStyleCnt="0"/>
      <dgm:spPr/>
    </dgm:pt>
    <dgm:pt modelId="{FC9E02FF-8594-4249-BECC-C870D30CF3BC}" type="pres">
      <dgm:prSet presAssocID="{1C049AAB-E182-40C0-A4C6-CF8133838DFC}" presName="Name37" presStyleLbl="parChTrans1D4" presStyleIdx="63" presStyleCnt="64"/>
      <dgm:spPr/>
    </dgm:pt>
    <dgm:pt modelId="{39D232C5-EEB5-4FE5-9713-4E98D85CF6D4}" type="pres">
      <dgm:prSet presAssocID="{6F4CE3EA-9DEB-4505-88E6-E8D89F49228B}" presName="hierRoot2" presStyleCnt="0">
        <dgm:presLayoutVars>
          <dgm:hierBranch val="init"/>
        </dgm:presLayoutVars>
      </dgm:prSet>
      <dgm:spPr/>
    </dgm:pt>
    <dgm:pt modelId="{0FCAA485-7DCC-4906-B111-E9934C7C9885}" type="pres">
      <dgm:prSet presAssocID="{6F4CE3EA-9DEB-4505-88E6-E8D89F49228B}" presName="rootComposite" presStyleCnt="0"/>
      <dgm:spPr/>
    </dgm:pt>
    <dgm:pt modelId="{BDBFCB44-0AC1-4A14-B1C9-8B51152B030A}" type="pres">
      <dgm:prSet presAssocID="{6F4CE3EA-9DEB-4505-88E6-E8D89F49228B}" presName="rootText" presStyleLbl="node4" presStyleIdx="63" presStyleCnt="64">
        <dgm:presLayoutVars>
          <dgm:chPref val="3"/>
        </dgm:presLayoutVars>
      </dgm:prSet>
      <dgm:spPr/>
    </dgm:pt>
    <dgm:pt modelId="{FC1C13B2-83C7-4138-86AD-B6265ED8629A}" type="pres">
      <dgm:prSet presAssocID="{6F4CE3EA-9DEB-4505-88E6-E8D89F49228B}" presName="rootConnector" presStyleLbl="node4" presStyleIdx="63" presStyleCnt="64"/>
      <dgm:spPr/>
    </dgm:pt>
    <dgm:pt modelId="{781B81F3-606D-464C-AA36-D58C298C7BDF}" type="pres">
      <dgm:prSet presAssocID="{6F4CE3EA-9DEB-4505-88E6-E8D89F49228B}" presName="hierChild4" presStyleCnt="0"/>
      <dgm:spPr/>
    </dgm:pt>
    <dgm:pt modelId="{7B14A564-EAD9-41F5-B628-A675D451E499}" type="pres">
      <dgm:prSet presAssocID="{6F4CE3EA-9DEB-4505-88E6-E8D89F49228B}" presName="hierChild5" presStyleCnt="0"/>
      <dgm:spPr/>
    </dgm:pt>
    <dgm:pt modelId="{13DD7B40-364C-4379-87E6-ED380F616E06}" type="pres">
      <dgm:prSet presAssocID="{A29169DB-1F9D-4977-97D3-BCCD6C12EB57}" presName="hierChild5" presStyleCnt="0"/>
      <dgm:spPr/>
    </dgm:pt>
    <dgm:pt modelId="{6548F0FB-4757-485E-9C57-19F8080ADC46}" type="pres">
      <dgm:prSet presAssocID="{E7FC840D-E51C-4E8A-B223-C58C95D015C4}" presName="hierChild5" presStyleCnt="0"/>
      <dgm:spPr/>
    </dgm:pt>
    <dgm:pt modelId="{4D7B1DDC-369F-40FE-B182-3F92B23D5C9C}" type="pres">
      <dgm:prSet presAssocID="{9284B3AD-FEA6-4176-9E6E-CA75BF4676D1}" presName="Name35" presStyleLbl="parChTrans1D2" presStyleIdx="5" presStyleCnt="10"/>
      <dgm:spPr/>
    </dgm:pt>
    <dgm:pt modelId="{492BC2F7-0AE3-495E-B007-0AF835281A28}" type="pres">
      <dgm:prSet presAssocID="{E777CF73-652A-4A46-A715-D01B53435174}" presName="hierRoot2" presStyleCnt="0">
        <dgm:presLayoutVars>
          <dgm:hierBranch val="r"/>
        </dgm:presLayoutVars>
      </dgm:prSet>
      <dgm:spPr/>
    </dgm:pt>
    <dgm:pt modelId="{C60A806E-F332-4CC3-B79D-7842E346A5DA}" type="pres">
      <dgm:prSet presAssocID="{E777CF73-652A-4A46-A715-D01B53435174}" presName="rootComposite" presStyleCnt="0"/>
      <dgm:spPr/>
    </dgm:pt>
    <dgm:pt modelId="{4E88F27E-F6D5-4F40-AB3A-F39DD4A948DD}" type="pres">
      <dgm:prSet presAssocID="{E777CF73-652A-4A46-A715-D01B53435174}" presName="rootText" presStyleLbl="node2" presStyleIdx="5" presStyleCnt="6">
        <dgm:presLayoutVars>
          <dgm:chPref val="3"/>
        </dgm:presLayoutVars>
      </dgm:prSet>
      <dgm:spPr/>
    </dgm:pt>
    <dgm:pt modelId="{2EF5468B-E54B-49C0-A2D9-1371311604B9}" type="pres">
      <dgm:prSet presAssocID="{E777CF73-652A-4A46-A715-D01B53435174}" presName="rootConnector" presStyleLbl="node2" presStyleIdx="5" presStyleCnt="6"/>
      <dgm:spPr/>
    </dgm:pt>
    <dgm:pt modelId="{E1A9634C-2070-47C6-8689-6AD568A3D99F}" type="pres">
      <dgm:prSet presAssocID="{E777CF73-652A-4A46-A715-D01B53435174}" presName="hierChild4" presStyleCnt="0"/>
      <dgm:spPr/>
    </dgm:pt>
    <dgm:pt modelId="{28C505E4-73ED-4B99-BB46-A2238EE2A966}" type="pres">
      <dgm:prSet presAssocID="{C6F2A9FB-285C-4B8C-8086-5D7BD111B1A1}" presName="Name50" presStyleLbl="parChTrans1D3" presStyleIdx="25" presStyleCnt="35"/>
      <dgm:spPr/>
    </dgm:pt>
    <dgm:pt modelId="{C757D876-EE5E-446E-8DC9-1EAACB986282}" type="pres">
      <dgm:prSet presAssocID="{CF4FD427-C2D7-4620-8A91-388B8B3E6F82}" presName="hierRoot2" presStyleCnt="0">
        <dgm:presLayoutVars>
          <dgm:hierBranch val="init"/>
        </dgm:presLayoutVars>
      </dgm:prSet>
      <dgm:spPr/>
    </dgm:pt>
    <dgm:pt modelId="{B34B97B3-EBC3-4CF5-B793-FFF63AEAE775}" type="pres">
      <dgm:prSet presAssocID="{CF4FD427-C2D7-4620-8A91-388B8B3E6F82}" presName="rootComposite" presStyleCnt="0"/>
      <dgm:spPr/>
    </dgm:pt>
    <dgm:pt modelId="{80FB52CA-54DD-4FE6-90EA-59812844ED5A}" type="pres">
      <dgm:prSet presAssocID="{CF4FD427-C2D7-4620-8A91-388B8B3E6F82}" presName="rootText" presStyleLbl="node3" presStyleIdx="25" presStyleCnt="35">
        <dgm:presLayoutVars>
          <dgm:chPref val="3"/>
        </dgm:presLayoutVars>
      </dgm:prSet>
      <dgm:spPr/>
    </dgm:pt>
    <dgm:pt modelId="{6F25F46A-00BF-43D8-8D11-04AE09B901A3}" type="pres">
      <dgm:prSet presAssocID="{CF4FD427-C2D7-4620-8A91-388B8B3E6F82}" presName="rootConnector" presStyleLbl="node3" presStyleIdx="25" presStyleCnt="35"/>
      <dgm:spPr/>
    </dgm:pt>
    <dgm:pt modelId="{7347B13D-0F5C-47DC-BCE0-631C81F9BCBD}" type="pres">
      <dgm:prSet presAssocID="{CF4FD427-C2D7-4620-8A91-388B8B3E6F82}" presName="hierChild4" presStyleCnt="0"/>
      <dgm:spPr/>
    </dgm:pt>
    <dgm:pt modelId="{AAC5A5D7-7820-43DD-BD49-82B395D53D76}" type="pres">
      <dgm:prSet presAssocID="{CF4FD427-C2D7-4620-8A91-388B8B3E6F82}" presName="hierChild5" presStyleCnt="0"/>
      <dgm:spPr/>
    </dgm:pt>
    <dgm:pt modelId="{3CBC9272-5F17-4F49-88A5-13A3A8AC5258}" type="pres">
      <dgm:prSet presAssocID="{0F923D77-2139-4776-BC57-8944B3C6E3B0}" presName="Name50" presStyleLbl="parChTrans1D3" presStyleIdx="26" presStyleCnt="35"/>
      <dgm:spPr/>
    </dgm:pt>
    <dgm:pt modelId="{AE29420E-DB78-4FAB-AFBC-D659FFCC1DAA}" type="pres">
      <dgm:prSet presAssocID="{516CC4C4-19FF-4EBB-B65C-950172D3F69D}" presName="hierRoot2" presStyleCnt="0">
        <dgm:presLayoutVars>
          <dgm:hierBranch val="init"/>
        </dgm:presLayoutVars>
      </dgm:prSet>
      <dgm:spPr/>
    </dgm:pt>
    <dgm:pt modelId="{FCC68F0C-6675-4B94-8818-AC0E29FFA345}" type="pres">
      <dgm:prSet presAssocID="{516CC4C4-19FF-4EBB-B65C-950172D3F69D}" presName="rootComposite" presStyleCnt="0"/>
      <dgm:spPr/>
    </dgm:pt>
    <dgm:pt modelId="{BB82D0B9-0DF3-4833-B454-03278AFB31D3}" type="pres">
      <dgm:prSet presAssocID="{516CC4C4-19FF-4EBB-B65C-950172D3F69D}" presName="rootText" presStyleLbl="node3" presStyleIdx="26" presStyleCnt="35">
        <dgm:presLayoutVars>
          <dgm:chPref val="3"/>
        </dgm:presLayoutVars>
      </dgm:prSet>
      <dgm:spPr/>
    </dgm:pt>
    <dgm:pt modelId="{179FDEA6-40C7-42A6-916F-A28250230290}" type="pres">
      <dgm:prSet presAssocID="{516CC4C4-19FF-4EBB-B65C-950172D3F69D}" presName="rootConnector" presStyleLbl="node3" presStyleIdx="26" presStyleCnt="35"/>
      <dgm:spPr/>
    </dgm:pt>
    <dgm:pt modelId="{BF026269-86D6-4985-B05E-BD59C2D1A31A}" type="pres">
      <dgm:prSet presAssocID="{516CC4C4-19FF-4EBB-B65C-950172D3F69D}" presName="hierChild4" presStyleCnt="0"/>
      <dgm:spPr/>
    </dgm:pt>
    <dgm:pt modelId="{FA0A0001-282F-4DFF-93B4-E4CA63023CAF}" type="pres">
      <dgm:prSet presAssocID="{516CC4C4-19FF-4EBB-B65C-950172D3F69D}" presName="hierChild5" presStyleCnt="0"/>
      <dgm:spPr/>
    </dgm:pt>
    <dgm:pt modelId="{54E924A9-0CEC-4EE4-864D-2A833A9FA4EC}" type="pres">
      <dgm:prSet presAssocID="{6C3C34AE-D8C1-4A0F-B3CC-C75D8DC595D7}" presName="Name50" presStyleLbl="parChTrans1D3" presStyleIdx="27" presStyleCnt="35"/>
      <dgm:spPr/>
    </dgm:pt>
    <dgm:pt modelId="{1F72277A-6724-45B5-B6A5-466579383595}" type="pres">
      <dgm:prSet presAssocID="{B5469709-C83B-442C-BDE3-CE780252BDA2}" presName="hierRoot2" presStyleCnt="0">
        <dgm:presLayoutVars>
          <dgm:hierBranch val="init"/>
        </dgm:presLayoutVars>
      </dgm:prSet>
      <dgm:spPr/>
    </dgm:pt>
    <dgm:pt modelId="{89D32D3A-6D58-4114-AD1A-33DCDCE8A7CF}" type="pres">
      <dgm:prSet presAssocID="{B5469709-C83B-442C-BDE3-CE780252BDA2}" presName="rootComposite" presStyleCnt="0"/>
      <dgm:spPr/>
    </dgm:pt>
    <dgm:pt modelId="{CBB22A7B-0173-4EDE-8462-A6801B051809}" type="pres">
      <dgm:prSet presAssocID="{B5469709-C83B-442C-BDE3-CE780252BDA2}" presName="rootText" presStyleLbl="node3" presStyleIdx="27" presStyleCnt="35">
        <dgm:presLayoutVars>
          <dgm:chPref val="3"/>
        </dgm:presLayoutVars>
      </dgm:prSet>
      <dgm:spPr/>
    </dgm:pt>
    <dgm:pt modelId="{64768C77-DC0F-43BA-ACC5-B323C0E6DC35}" type="pres">
      <dgm:prSet presAssocID="{B5469709-C83B-442C-BDE3-CE780252BDA2}" presName="rootConnector" presStyleLbl="node3" presStyleIdx="27" presStyleCnt="35"/>
      <dgm:spPr/>
    </dgm:pt>
    <dgm:pt modelId="{5E4B4CD3-7410-4914-9FAA-BA9E2907E7EA}" type="pres">
      <dgm:prSet presAssocID="{B5469709-C83B-442C-BDE3-CE780252BDA2}" presName="hierChild4" presStyleCnt="0"/>
      <dgm:spPr/>
    </dgm:pt>
    <dgm:pt modelId="{4B515156-C035-40B1-80A1-BE31666E036C}" type="pres">
      <dgm:prSet presAssocID="{B5469709-C83B-442C-BDE3-CE780252BDA2}" presName="hierChild5" presStyleCnt="0"/>
      <dgm:spPr/>
    </dgm:pt>
    <dgm:pt modelId="{224BACCD-0E1A-43CE-8AA0-AD4DC1C3778D}" type="pres">
      <dgm:prSet presAssocID="{EA572A00-560B-4BD6-BBA6-38787B3C0DD1}" presName="Name50" presStyleLbl="parChTrans1D3" presStyleIdx="28" presStyleCnt="35"/>
      <dgm:spPr/>
    </dgm:pt>
    <dgm:pt modelId="{99EAE771-C047-49F1-83F0-585066039621}" type="pres">
      <dgm:prSet presAssocID="{CEC019C3-2155-401E-A8FF-C7EB1D145ED5}" presName="hierRoot2" presStyleCnt="0">
        <dgm:presLayoutVars>
          <dgm:hierBranch val="init"/>
        </dgm:presLayoutVars>
      </dgm:prSet>
      <dgm:spPr/>
    </dgm:pt>
    <dgm:pt modelId="{902013BA-3266-4C10-8AB8-84F25D7E3DC6}" type="pres">
      <dgm:prSet presAssocID="{CEC019C3-2155-401E-A8FF-C7EB1D145ED5}" presName="rootComposite" presStyleCnt="0"/>
      <dgm:spPr/>
    </dgm:pt>
    <dgm:pt modelId="{B94629AF-B930-4E60-978D-6C1A5A7AD584}" type="pres">
      <dgm:prSet presAssocID="{CEC019C3-2155-401E-A8FF-C7EB1D145ED5}" presName="rootText" presStyleLbl="node3" presStyleIdx="28" presStyleCnt="35">
        <dgm:presLayoutVars>
          <dgm:chPref val="3"/>
        </dgm:presLayoutVars>
      </dgm:prSet>
      <dgm:spPr/>
    </dgm:pt>
    <dgm:pt modelId="{A40486FE-5685-41BA-BFD2-82EA950C3414}" type="pres">
      <dgm:prSet presAssocID="{CEC019C3-2155-401E-A8FF-C7EB1D145ED5}" presName="rootConnector" presStyleLbl="node3" presStyleIdx="28" presStyleCnt="35"/>
      <dgm:spPr/>
    </dgm:pt>
    <dgm:pt modelId="{F11C84E0-CF1F-453A-97D7-000F5D74B09A}" type="pres">
      <dgm:prSet presAssocID="{CEC019C3-2155-401E-A8FF-C7EB1D145ED5}" presName="hierChild4" presStyleCnt="0"/>
      <dgm:spPr/>
    </dgm:pt>
    <dgm:pt modelId="{ED0D2134-2742-4F11-BFD9-DA4FC2F2046B}" type="pres">
      <dgm:prSet presAssocID="{CEC019C3-2155-401E-A8FF-C7EB1D145ED5}" presName="hierChild5" presStyleCnt="0"/>
      <dgm:spPr/>
    </dgm:pt>
    <dgm:pt modelId="{9FD70099-AE8E-42B4-998C-80E64276A870}" type="pres">
      <dgm:prSet presAssocID="{71142173-A7E5-4850-B0EA-8F8C3040A4AB}" presName="Name50" presStyleLbl="parChTrans1D3" presStyleIdx="29" presStyleCnt="35"/>
      <dgm:spPr/>
    </dgm:pt>
    <dgm:pt modelId="{1A0DE710-BA6F-4678-B8C7-23A9EA3361FE}" type="pres">
      <dgm:prSet presAssocID="{56C59C21-473B-41FE-9286-F424549B9F28}" presName="hierRoot2" presStyleCnt="0">
        <dgm:presLayoutVars>
          <dgm:hierBranch val="init"/>
        </dgm:presLayoutVars>
      </dgm:prSet>
      <dgm:spPr/>
    </dgm:pt>
    <dgm:pt modelId="{B67203E2-76FC-4AF4-84FF-C3BBD2D07E56}" type="pres">
      <dgm:prSet presAssocID="{56C59C21-473B-41FE-9286-F424549B9F28}" presName="rootComposite" presStyleCnt="0"/>
      <dgm:spPr/>
    </dgm:pt>
    <dgm:pt modelId="{38D7B961-7511-410B-A333-4A4D534E1EA5}" type="pres">
      <dgm:prSet presAssocID="{56C59C21-473B-41FE-9286-F424549B9F28}" presName="rootText" presStyleLbl="node3" presStyleIdx="29" presStyleCnt="35">
        <dgm:presLayoutVars>
          <dgm:chPref val="3"/>
        </dgm:presLayoutVars>
      </dgm:prSet>
      <dgm:spPr/>
    </dgm:pt>
    <dgm:pt modelId="{30EE2520-56D8-4E77-9757-144F8EC9B160}" type="pres">
      <dgm:prSet presAssocID="{56C59C21-473B-41FE-9286-F424549B9F28}" presName="rootConnector" presStyleLbl="node3" presStyleIdx="29" presStyleCnt="35"/>
      <dgm:spPr/>
    </dgm:pt>
    <dgm:pt modelId="{6E1A5861-E6AA-4EAF-AC89-817077F385C6}" type="pres">
      <dgm:prSet presAssocID="{56C59C21-473B-41FE-9286-F424549B9F28}" presName="hierChild4" presStyleCnt="0"/>
      <dgm:spPr/>
    </dgm:pt>
    <dgm:pt modelId="{08080C4C-4D67-4907-A6CA-9B6512F6C369}" type="pres">
      <dgm:prSet presAssocID="{56C59C21-473B-41FE-9286-F424549B9F28}" presName="hierChild5" presStyleCnt="0"/>
      <dgm:spPr/>
    </dgm:pt>
    <dgm:pt modelId="{0BF5BA72-AEDB-49CF-85AB-9EFD855027F5}" type="pres">
      <dgm:prSet presAssocID="{118E65C8-3BB9-482F-B8CE-2C9E9E118D05}" presName="Name50" presStyleLbl="parChTrans1D3" presStyleIdx="30" presStyleCnt="35"/>
      <dgm:spPr/>
    </dgm:pt>
    <dgm:pt modelId="{229989F3-BE1E-4517-9C79-B54DFE4DF325}" type="pres">
      <dgm:prSet presAssocID="{6D9ED695-08BB-4A51-A5D1-3AD0BBAFDBE5}" presName="hierRoot2" presStyleCnt="0">
        <dgm:presLayoutVars>
          <dgm:hierBranch val="init"/>
        </dgm:presLayoutVars>
      </dgm:prSet>
      <dgm:spPr/>
    </dgm:pt>
    <dgm:pt modelId="{26CD3AAC-0868-4EAF-ADC6-E9CD3283FB3A}" type="pres">
      <dgm:prSet presAssocID="{6D9ED695-08BB-4A51-A5D1-3AD0BBAFDBE5}" presName="rootComposite" presStyleCnt="0"/>
      <dgm:spPr/>
    </dgm:pt>
    <dgm:pt modelId="{B57AB78D-F45D-42AD-B6BD-18E2663CA878}" type="pres">
      <dgm:prSet presAssocID="{6D9ED695-08BB-4A51-A5D1-3AD0BBAFDBE5}" presName="rootText" presStyleLbl="node3" presStyleIdx="30" presStyleCnt="35">
        <dgm:presLayoutVars>
          <dgm:chPref val="3"/>
        </dgm:presLayoutVars>
      </dgm:prSet>
      <dgm:spPr/>
    </dgm:pt>
    <dgm:pt modelId="{1B179D69-7D31-432A-A541-00E6CEBAC298}" type="pres">
      <dgm:prSet presAssocID="{6D9ED695-08BB-4A51-A5D1-3AD0BBAFDBE5}" presName="rootConnector" presStyleLbl="node3" presStyleIdx="30" presStyleCnt="35"/>
      <dgm:spPr/>
    </dgm:pt>
    <dgm:pt modelId="{43C71BAF-A31C-4B80-90E3-136E54E9DA6A}" type="pres">
      <dgm:prSet presAssocID="{6D9ED695-08BB-4A51-A5D1-3AD0BBAFDBE5}" presName="hierChild4" presStyleCnt="0"/>
      <dgm:spPr/>
    </dgm:pt>
    <dgm:pt modelId="{205BAD7F-B028-431E-A471-BC57C4117C87}" type="pres">
      <dgm:prSet presAssocID="{6D9ED695-08BB-4A51-A5D1-3AD0BBAFDBE5}" presName="hierChild5" presStyleCnt="0"/>
      <dgm:spPr/>
    </dgm:pt>
    <dgm:pt modelId="{7D4F5C6F-9174-4E6B-8BC7-855978281904}" type="pres">
      <dgm:prSet presAssocID="{B26CFE3F-9118-4AA1-A700-86D832D91914}" presName="Name50" presStyleLbl="parChTrans1D3" presStyleIdx="31" presStyleCnt="35"/>
      <dgm:spPr/>
    </dgm:pt>
    <dgm:pt modelId="{37DCF159-77CC-4A04-BA0B-F55B7AD6C75C}" type="pres">
      <dgm:prSet presAssocID="{CB5FD223-75CF-46DA-823D-DA746D710025}" presName="hierRoot2" presStyleCnt="0">
        <dgm:presLayoutVars>
          <dgm:hierBranch val="init"/>
        </dgm:presLayoutVars>
      </dgm:prSet>
      <dgm:spPr/>
    </dgm:pt>
    <dgm:pt modelId="{9000798F-E50D-486D-BC08-BAB1CBB91446}" type="pres">
      <dgm:prSet presAssocID="{CB5FD223-75CF-46DA-823D-DA746D710025}" presName="rootComposite" presStyleCnt="0"/>
      <dgm:spPr/>
    </dgm:pt>
    <dgm:pt modelId="{10BA68E8-72F1-4FDC-8094-88786DCCCA28}" type="pres">
      <dgm:prSet presAssocID="{CB5FD223-75CF-46DA-823D-DA746D710025}" presName="rootText" presStyleLbl="node3" presStyleIdx="31" presStyleCnt="35">
        <dgm:presLayoutVars>
          <dgm:chPref val="3"/>
        </dgm:presLayoutVars>
      </dgm:prSet>
      <dgm:spPr/>
    </dgm:pt>
    <dgm:pt modelId="{07D4F5C0-F79C-4737-AD70-84C60B09585F}" type="pres">
      <dgm:prSet presAssocID="{CB5FD223-75CF-46DA-823D-DA746D710025}" presName="rootConnector" presStyleLbl="node3" presStyleIdx="31" presStyleCnt="35"/>
      <dgm:spPr/>
    </dgm:pt>
    <dgm:pt modelId="{FFE7CC3D-4E40-4B00-8154-AF361E038769}" type="pres">
      <dgm:prSet presAssocID="{CB5FD223-75CF-46DA-823D-DA746D710025}" presName="hierChild4" presStyleCnt="0"/>
      <dgm:spPr/>
    </dgm:pt>
    <dgm:pt modelId="{ED2D50AA-35B9-43E7-9E5E-A7B55EDFA532}" type="pres">
      <dgm:prSet presAssocID="{CB5FD223-75CF-46DA-823D-DA746D710025}" presName="hierChild5" presStyleCnt="0"/>
      <dgm:spPr/>
    </dgm:pt>
    <dgm:pt modelId="{AFE27CAF-0D7E-4594-9246-C67474EF64CA}" type="pres">
      <dgm:prSet presAssocID="{33BBF3BE-AD09-4D53-B2F0-601E31F1FB81}" presName="Name50" presStyleLbl="parChTrans1D3" presStyleIdx="32" presStyleCnt="35"/>
      <dgm:spPr/>
    </dgm:pt>
    <dgm:pt modelId="{837B56D4-5C08-43A0-AB90-C59721F727FE}" type="pres">
      <dgm:prSet presAssocID="{56E7F07A-2F5D-4AF2-AD2F-E2DB1C4F9CB7}" presName="hierRoot2" presStyleCnt="0">
        <dgm:presLayoutVars>
          <dgm:hierBranch val="init"/>
        </dgm:presLayoutVars>
      </dgm:prSet>
      <dgm:spPr/>
    </dgm:pt>
    <dgm:pt modelId="{5D1C96B9-A3A6-4DCE-B59E-9B1169F14BFD}" type="pres">
      <dgm:prSet presAssocID="{56E7F07A-2F5D-4AF2-AD2F-E2DB1C4F9CB7}" presName="rootComposite" presStyleCnt="0"/>
      <dgm:spPr/>
    </dgm:pt>
    <dgm:pt modelId="{C4A4E356-E826-4245-B937-59F07FCDDF07}" type="pres">
      <dgm:prSet presAssocID="{56E7F07A-2F5D-4AF2-AD2F-E2DB1C4F9CB7}" presName="rootText" presStyleLbl="node3" presStyleIdx="32" presStyleCnt="35">
        <dgm:presLayoutVars>
          <dgm:chPref val="3"/>
        </dgm:presLayoutVars>
      </dgm:prSet>
      <dgm:spPr/>
    </dgm:pt>
    <dgm:pt modelId="{32F162B3-C4BC-41F2-834A-48E2690E4571}" type="pres">
      <dgm:prSet presAssocID="{56E7F07A-2F5D-4AF2-AD2F-E2DB1C4F9CB7}" presName="rootConnector" presStyleLbl="node3" presStyleIdx="32" presStyleCnt="35"/>
      <dgm:spPr/>
    </dgm:pt>
    <dgm:pt modelId="{78633C4B-3B2A-44A3-BBDA-FBB23EAA080D}" type="pres">
      <dgm:prSet presAssocID="{56E7F07A-2F5D-4AF2-AD2F-E2DB1C4F9CB7}" presName="hierChild4" presStyleCnt="0"/>
      <dgm:spPr/>
    </dgm:pt>
    <dgm:pt modelId="{C3FAA035-2924-4743-8034-E13C9B0A751A}" type="pres">
      <dgm:prSet presAssocID="{56E7F07A-2F5D-4AF2-AD2F-E2DB1C4F9CB7}" presName="hierChild5" presStyleCnt="0"/>
      <dgm:spPr/>
    </dgm:pt>
    <dgm:pt modelId="{A4777F7F-8B00-4AB3-8004-A7E79C1E1E8F}" type="pres">
      <dgm:prSet presAssocID="{DC959A31-ADA0-44FD-8EFA-E70D67E35B81}" presName="Name50" presStyleLbl="parChTrans1D3" presStyleIdx="33" presStyleCnt="35"/>
      <dgm:spPr/>
    </dgm:pt>
    <dgm:pt modelId="{8847FAA0-48AA-4613-89F8-97E92BEE88C7}" type="pres">
      <dgm:prSet presAssocID="{149D56B5-84FF-4C83-A272-3DC543C2C6AB}" presName="hierRoot2" presStyleCnt="0">
        <dgm:presLayoutVars>
          <dgm:hierBranch val="init"/>
        </dgm:presLayoutVars>
      </dgm:prSet>
      <dgm:spPr/>
    </dgm:pt>
    <dgm:pt modelId="{5C7D34D1-5C41-4262-99D2-FC72C81D68F0}" type="pres">
      <dgm:prSet presAssocID="{149D56B5-84FF-4C83-A272-3DC543C2C6AB}" presName="rootComposite" presStyleCnt="0"/>
      <dgm:spPr/>
    </dgm:pt>
    <dgm:pt modelId="{B1DEC442-CBA9-4D94-9476-5A2A0943F105}" type="pres">
      <dgm:prSet presAssocID="{149D56B5-84FF-4C83-A272-3DC543C2C6AB}" presName="rootText" presStyleLbl="node3" presStyleIdx="33" presStyleCnt="35">
        <dgm:presLayoutVars>
          <dgm:chPref val="3"/>
        </dgm:presLayoutVars>
      </dgm:prSet>
      <dgm:spPr/>
    </dgm:pt>
    <dgm:pt modelId="{AE480DB5-AEE7-4A47-9E79-2A48D8EDBF67}" type="pres">
      <dgm:prSet presAssocID="{149D56B5-84FF-4C83-A272-3DC543C2C6AB}" presName="rootConnector" presStyleLbl="node3" presStyleIdx="33" presStyleCnt="35"/>
      <dgm:spPr/>
    </dgm:pt>
    <dgm:pt modelId="{AC3CB2B1-3205-4657-887B-6D8110181F17}" type="pres">
      <dgm:prSet presAssocID="{149D56B5-84FF-4C83-A272-3DC543C2C6AB}" presName="hierChild4" presStyleCnt="0"/>
      <dgm:spPr/>
    </dgm:pt>
    <dgm:pt modelId="{4F6462AC-C82E-4546-8118-96A4EB5252EC}" type="pres">
      <dgm:prSet presAssocID="{149D56B5-84FF-4C83-A272-3DC543C2C6AB}" presName="hierChild5" presStyleCnt="0"/>
      <dgm:spPr/>
    </dgm:pt>
    <dgm:pt modelId="{18DEE8A0-14D1-43F3-B025-A414D30B23AC}" type="pres">
      <dgm:prSet presAssocID="{225366E8-58FE-48E2-A4EE-A1229FAE9472}" presName="Name50" presStyleLbl="parChTrans1D3" presStyleIdx="34" presStyleCnt="35"/>
      <dgm:spPr/>
    </dgm:pt>
    <dgm:pt modelId="{2EFC2B23-1BCF-4749-986C-0753149095E5}" type="pres">
      <dgm:prSet presAssocID="{5AB7DB63-587A-4F5C-944B-A64648C4C721}" presName="hierRoot2" presStyleCnt="0">
        <dgm:presLayoutVars>
          <dgm:hierBranch val="init"/>
        </dgm:presLayoutVars>
      </dgm:prSet>
      <dgm:spPr/>
    </dgm:pt>
    <dgm:pt modelId="{01D993D2-FDCF-4AA1-B6DE-5F378C7B24F9}" type="pres">
      <dgm:prSet presAssocID="{5AB7DB63-587A-4F5C-944B-A64648C4C721}" presName="rootComposite" presStyleCnt="0"/>
      <dgm:spPr/>
    </dgm:pt>
    <dgm:pt modelId="{A4FD0498-FF48-47ED-8D48-F26676027834}" type="pres">
      <dgm:prSet presAssocID="{5AB7DB63-587A-4F5C-944B-A64648C4C721}" presName="rootText" presStyleLbl="node3" presStyleIdx="34" presStyleCnt="35">
        <dgm:presLayoutVars>
          <dgm:chPref val="3"/>
        </dgm:presLayoutVars>
      </dgm:prSet>
      <dgm:spPr/>
    </dgm:pt>
    <dgm:pt modelId="{8D2D948F-8ED5-4CE1-8884-E2C9C7F4EC80}" type="pres">
      <dgm:prSet presAssocID="{5AB7DB63-587A-4F5C-944B-A64648C4C721}" presName="rootConnector" presStyleLbl="node3" presStyleIdx="34" presStyleCnt="35"/>
      <dgm:spPr/>
    </dgm:pt>
    <dgm:pt modelId="{782D1A08-8388-4489-A80F-0F5F9271484B}" type="pres">
      <dgm:prSet presAssocID="{5AB7DB63-587A-4F5C-944B-A64648C4C721}" presName="hierChild4" presStyleCnt="0"/>
      <dgm:spPr/>
    </dgm:pt>
    <dgm:pt modelId="{8700C747-7E29-4F92-B251-473E5D04159F}" type="pres">
      <dgm:prSet presAssocID="{5AB7DB63-587A-4F5C-944B-A64648C4C721}" presName="hierChild5" presStyleCnt="0"/>
      <dgm:spPr/>
    </dgm:pt>
    <dgm:pt modelId="{217BCAFB-D2C5-41CA-A697-8B238C9B78F9}" type="pres">
      <dgm:prSet presAssocID="{E777CF73-652A-4A46-A715-D01B53435174}" presName="hierChild5" presStyleCnt="0"/>
      <dgm:spPr/>
    </dgm:pt>
    <dgm:pt modelId="{EB75B498-C795-4EE0-BCF8-D2193CCF9969}" type="pres">
      <dgm:prSet presAssocID="{6F0997E2-B8CA-4B04-BFD4-92EA8C32C523}" presName="hierChild3" presStyleCnt="0"/>
      <dgm:spPr/>
    </dgm:pt>
    <dgm:pt modelId="{09E43F03-8107-49C2-ADBC-992FAE3C591F}" type="pres">
      <dgm:prSet presAssocID="{789CE66D-B0A5-456A-AC30-C7E8237199EA}" presName="Name111" presStyleLbl="parChTrans1D2" presStyleIdx="6" presStyleCnt="10"/>
      <dgm:spPr/>
    </dgm:pt>
    <dgm:pt modelId="{A05F8DB8-6A9D-49C7-B6D2-7FFCDB3265FB}" type="pres">
      <dgm:prSet presAssocID="{8E4EE6AA-E920-45EA-BFDC-79A2AA450E8F}" presName="hierRoot3" presStyleCnt="0">
        <dgm:presLayoutVars>
          <dgm:hierBranch val="init"/>
        </dgm:presLayoutVars>
      </dgm:prSet>
      <dgm:spPr/>
    </dgm:pt>
    <dgm:pt modelId="{6DC46DC0-7078-4063-B381-BC347CFDA737}" type="pres">
      <dgm:prSet presAssocID="{8E4EE6AA-E920-45EA-BFDC-79A2AA450E8F}" presName="rootComposite3" presStyleCnt="0"/>
      <dgm:spPr/>
    </dgm:pt>
    <dgm:pt modelId="{41844545-D83F-491F-86ED-594EAD403346}" type="pres">
      <dgm:prSet presAssocID="{8E4EE6AA-E920-45EA-BFDC-79A2AA450E8F}" presName="rootText3" presStyleLbl="asst1" presStyleIdx="0" presStyleCnt="4">
        <dgm:presLayoutVars>
          <dgm:chPref val="3"/>
        </dgm:presLayoutVars>
      </dgm:prSet>
      <dgm:spPr/>
    </dgm:pt>
    <dgm:pt modelId="{7117BC60-3ADF-4E99-A226-D55669059E1C}" type="pres">
      <dgm:prSet presAssocID="{8E4EE6AA-E920-45EA-BFDC-79A2AA450E8F}" presName="rootConnector3" presStyleLbl="asst1" presStyleIdx="0" presStyleCnt="4"/>
      <dgm:spPr/>
    </dgm:pt>
    <dgm:pt modelId="{F47F1677-ACC4-4BC1-8D4C-12A8CA464724}" type="pres">
      <dgm:prSet presAssocID="{8E4EE6AA-E920-45EA-BFDC-79A2AA450E8F}" presName="hierChild6" presStyleCnt="0"/>
      <dgm:spPr/>
    </dgm:pt>
    <dgm:pt modelId="{2F1814CF-7C6D-49A6-866F-610906BBFE21}" type="pres">
      <dgm:prSet presAssocID="{8E4EE6AA-E920-45EA-BFDC-79A2AA450E8F}" presName="hierChild7" presStyleCnt="0"/>
      <dgm:spPr/>
    </dgm:pt>
    <dgm:pt modelId="{E7DEDEE6-3A36-4F62-8BB2-1E4F86BA3942}" type="pres">
      <dgm:prSet presAssocID="{F03A9C0F-4EF9-46A9-AAE2-9C53270B95D5}" presName="Name111" presStyleLbl="parChTrans1D2" presStyleIdx="7" presStyleCnt="10"/>
      <dgm:spPr/>
    </dgm:pt>
    <dgm:pt modelId="{D65D00BD-1526-47B4-A2FF-ED2AAF16E0FB}" type="pres">
      <dgm:prSet presAssocID="{B2B0BCDA-BFC8-4B3A-9604-C5D0314815A0}" presName="hierRoot3" presStyleCnt="0">
        <dgm:presLayoutVars>
          <dgm:hierBranch val="init"/>
        </dgm:presLayoutVars>
      </dgm:prSet>
      <dgm:spPr/>
    </dgm:pt>
    <dgm:pt modelId="{2D1CFB78-0378-4B8A-80C9-AED1FD8F3B4D}" type="pres">
      <dgm:prSet presAssocID="{B2B0BCDA-BFC8-4B3A-9604-C5D0314815A0}" presName="rootComposite3" presStyleCnt="0"/>
      <dgm:spPr/>
    </dgm:pt>
    <dgm:pt modelId="{E3FE261C-79A9-4A30-9B43-17215776B0E4}" type="pres">
      <dgm:prSet presAssocID="{B2B0BCDA-BFC8-4B3A-9604-C5D0314815A0}" presName="rootText3" presStyleLbl="asst1" presStyleIdx="1" presStyleCnt="4">
        <dgm:presLayoutVars>
          <dgm:chPref val="3"/>
        </dgm:presLayoutVars>
      </dgm:prSet>
      <dgm:spPr/>
    </dgm:pt>
    <dgm:pt modelId="{EFAE1B8C-24C6-424A-8B91-4E44D4F9E765}" type="pres">
      <dgm:prSet presAssocID="{B2B0BCDA-BFC8-4B3A-9604-C5D0314815A0}" presName="rootConnector3" presStyleLbl="asst1" presStyleIdx="1" presStyleCnt="4"/>
      <dgm:spPr/>
    </dgm:pt>
    <dgm:pt modelId="{F677AAA3-1A65-476C-8460-65E45D0AD555}" type="pres">
      <dgm:prSet presAssocID="{B2B0BCDA-BFC8-4B3A-9604-C5D0314815A0}" presName="hierChild6" presStyleCnt="0"/>
      <dgm:spPr/>
    </dgm:pt>
    <dgm:pt modelId="{6A756564-1CBE-4B2D-BC85-1E9BE6EF86C1}" type="pres">
      <dgm:prSet presAssocID="{B2B0BCDA-BFC8-4B3A-9604-C5D0314815A0}" presName="hierChild7" presStyleCnt="0"/>
      <dgm:spPr/>
    </dgm:pt>
    <dgm:pt modelId="{534E8909-F035-4E80-AD46-6A43FD284889}" type="pres">
      <dgm:prSet presAssocID="{7E0B41B4-6550-41D9-A2B0-319C10547B61}" presName="Name111" presStyleLbl="parChTrans1D2" presStyleIdx="8" presStyleCnt="10"/>
      <dgm:spPr/>
    </dgm:pt>
    <dgm:pt modelId="{FCA88A8C-EB1F-45BE-9ED9-CCE49C123385}" type="pres">
      <dgm:prSet presAssocID="{391AD0E0-BDFD-40F6-942D-40EEC55EDE21}" presName="hierRoot3" presStyleCnt="0">
        <dgm:presLayoutVars>
          <dgm:hierBranch val="init"/>
        </dgm:presLayoutVars>
      </dgm:prSet>
      <dgm:spPr/>
    </dgm:pt>
    <dgm:pt modelId="{894E7707-7553-4A2E-A755-8180551851E4}" type="pres">
      <dgm:prSet presAssocID="{391AD0E0-BDFD-40F6-942D-40EEC55EDE21}" presName="rootComposite3" presStyleCnt="0"/>
      <dgm:spPr/>
    </dgm:pt>
    <dgm:pt modelId="{819DA3C1-C06A-452E-9680-725FA1FD52AC}" type="pres">
      <dgm:prSet presAssocID="{391AD0E0-BDFD-40F6-942D-40EEC55EDE21}" presName="rootText3" presStyleLbl="asst1" presStyleIdx="2" presStyleCnt="4">
        <dgm:presLayoutVars>
          <dgm:chPref val="3"/>
        </dgm:presLayoutVars>
      </dgm:prSet>
      <dgm:spPr/>
    </dgm:pt>
    <dgm:pt modelId="{BCEA6B7F-F283-428E-80C5-05813C5286AC}" type="pres">
      <dgm:prSet presAssocID="{391AD0E0-BDFD-40F6-942D-40EEC55EDE21}" presName="rootConnector3" presStyleLbl="asst1" presStyleIdx="2" presStyleCnt="4"/>
      <dgm:spPr/>
    </dgm:pt>
    <dgm:pt modelId="{D50D84C6-B570-403E-A880-C31F9BA1C12F}" type="pres">
      <dgm:prSet presAssocID="{391AD0E0-BDFD-40F6-942D-40EEC55EDE21}" presName="hierChild6" presStyleCnt="0"/>
      <dgm:spPr/>
    </dgm:pt>
    <dgm:pt modelId="{EA37B654-9CB1-4D3C-ADE5-1B5F1EA45FD7}" type="pres">
      <dgm:prSet presAssocID="{391AD0E0-BDFD-40F6-942D-40EEC55EDE21}" presName="hierChild7" presStyleCnt="0"/>
      <dgm:spPr/>
    </dgm:pt>
    <dgm:pt modelId="{09CFE872-11AD-4D29-99C7-591DEFCF4E27}" type="pres">
      <dgm:prSet presAssocID="{B93A5A79-175D-459A-B9E9-CEA1B4AE230A}" presName="Name111" presStyleLbl="parChTrans1D2" presStyleIdx="9" presStyleCnt="10"/>
      <dgm:spPr/>
    </dgm:pt>
    <dgm:pt modelId="{2E7089A5-48F6-4AC8-83F5-3F07E5409498}" type="pres">
      <dgm:prSet presAssocID="{17161C16-DFEF-48E4-B1B1-05214FEFD4A1}" presName="hierRoot3" presStyleCnt="0">
        <dgm:presLayoutVars>
          <dgm:hierBranch val="init"/>
        </dgm:presLayoutVars>
      </dgm:prSet>
      <dgm:spPr/>
    </dgm:pt>
    <dgm:pt modelId="{469D6E94-060E-4DDA-BA03-7384BD3553A5}" type="pres">
      <dgm:prSet presAssocID="{17161C16-DFEF-48E4-B1B1-05214FEFD4A1}" presName="rootComposite3" presStyleCnt="0"/>
      <dgm:spPr/>
    </dgm:pt>
    <dgm:pt modelId="{43342E2A-14CE-4921-A208-8898F659E962}" type="pres">
      <dgm:prSet presAssocID="{17161C16-DFEF-48E4-B1B1-05214FEFD4A1}" presName="rootText3" presStyleLbl="asst1" presStyleIdx="3" presStyleCnt="4">
        <dgm:presLayoutVars>
          <dgm:chPref val="3"/>
        </dgm:presLayoutVars>
      </dgm:prSet>
      <dgm:spPr/>
    </dgm:pt>
    <dgm:pt modelId="{03B62755-5748-490F-8C14-A92D8C617AF3}" type="pres">
      <dgm:prSet presAssocID="{17161C16-DFEF-48E4-B1B1-05214FEFD4A1}" presName="rootConnector3" presStyleLbl="asst1" presStyleIdx="3" presStyleCnt="4"/>
      <dgm:spPr/>
    </dgm:pt>
    <dgm:pt modelId="{BBFB4BE7-365B-423B-B451-4163EEB07BC4}" type="pres">
      <dgm:prSet presAssocID="{17161C16-DFEF-48E4-B1B1-05214FEFD4A1}" presName="hierChild6" presStyleCnt="0"/>
      <dgm:spPr/>
    </dgm:pt>
    <dgm:pt modelId="{5F965D9B-1D3F-491A-B833-72806743175C}" type="pres">
      <dgm:prSet presAssocID="{17161C16-DFEF-48E4-B1B1-05214FEFD4A1}" presName="hierChild7" presStyleCnt="0"/>
      <dgm:spPr/>
    </dgm:pt>
  </dgm:ptLst>
  <dgm:cxnLst>
    <dgm:cxn modelId="{673C6200-84C8-4818-8B0B-B20CA8FB7A24}" type="presOf" srcId="{1357EFA9-C249-4D4C-A1E7-D758C5A5CCB3}" destId="{27A5AEA3-09E8-4C78-A435-217C07AD1BE4}" srcOrd="0" destOrd="0" presId="urn:microsoft.com/office/officeart/2005/8/layout/orgChart1"/>
    <dgm:cxn modelId="{475EE700-CCA8-4F1F-B3F1-4BF8B797A469}" type="presOf" srcId="{C355CD18-5F44-441B-AB3D-A9D2FF214B49}" destId="{300F1791-B364-4D25-9BEC-A56DB3DA5A50}" srcOrd="1" destOrd="0" presId="urn:microsoft.com/office/officeart/2005/8/layout/orgChart1"/>
    <dgm:cxn modelId="{1D90F700-AED3-4AAD-A8C3-DF61A302A27B}" srcId="{839825B0-A221-4D08-8D4E-96C33B9207F6}" destId="{5C44159B-4FED-47F3-BD0A-88D822DFCC9B}" srcOrd="3" destOrd="0" parTransId="{77B87C42-6E3F-4CC8-9122-F67B3D584E76}" sibTransId="{8DDD7E11-040A-45FB-B777-05B7ACF195FD}"/>
    <dgm:cxn modelId="{2262A501-8142-4DE5-9AD9-7D8ABA457ACC}" srcId="{4B863620-D24F-4B94-B0B4-FD714B5A9978}" destId="{3C29F184-D3A5-4B0F-9AC2-ADD951CA0E2D}" srcOrd="1" destOrd="0" parTransId="{E0EFC2B8-4395-4F30-80E0-251B9C2F0E37}" sibTransId="{A296EE33-CF4E-4686-8560-02F2607E1A9C}"/>
    <dgm:cxn modelId="{DD7CF901-A310-42F4-8C62-A519BCDA91F2}" srcId="{A529A1CD-AC00-4F7F-ADF3-2F0DA4CBFF63}" destId="{5118A086-F86D-4507-B59D-B16DEFAB7112}" srcOrd="5" destOrd="0" parTransId="{D61A433E-36ED-40F6-AE1C-BB73708EB577}" sibTransId="{730EA185-E510-4B7F-BAA8-386B9145F38A}"/>
    <dgm:cxn modelId="{0961FC01-F73F-4C05-AF31-85A0333B2237}" srcId="{E777CF73-652A-4A46-A715-D01B53435174}" destId="{5AB7DB63-587A-4F5C-944B-A64648C4C721}" srcOrd="9" destOrd="0" parTransId="{225366E8-58FE-48E2-A4EE-A1229FAE9472}" sibTransId="{81F99E48-B02A-46FC-BC47-5CE483790C25}"/>
    <dgm:cxn modelId="{32879F02-CE84-4255-9069-208925BBBAC2}" srcId="{16B37FF4-FBEF-4E52-8DF6-C78D67694ACB}" destId="{FDE31733-4D7D-4E8C-94F5-4B9C3A65EA3F}" srcOrd="3" destOrd="0" parTransId="{B6550878-2A08-44BE-A127-D5F099635F30}" sibTransId="{6A3D688A-486F-48F1-9714-D161FC1FC3C5}"/>
    <dgm:cxn modelId="{5E26FD02-0DFA-481C-89A8-D51650070C1B}" type="presOf" srcId="{79DCCB28-6DEC-4599-9E72-2409D473513E}" destId="{0A3808D9-468B-419C-9BF7-9C1B1BB8C3C0}" srcOrd="0" destOrd="0" presId="urn:microsoft.com/office/officeart/2005/8/layout/orgChart1"/>
    <dgm:cxn modelId="{D2022603-9580-4AA2-8E72-0785E6944734}" srcId="{6F0997E2-B8CA-4B04-BFD4-92EA8C32C523}" destId="{A529A1CD-AC00-4F7F-ADF3-2F0DA4CBFF63}" srcOrd="3" destOrd="0" parTransId="{1F3E81A3-D37E-4A11-A298-974A5957724F}" sibTransId="{6D477F3C-FCE1-4A10-850D-C6AFBA201F98}"/>
    <dgm:cxn modelId="{503B1E05-7174-45CE-A7BC-4232DFEE438E}" type="presOf" srcId="{B1EF2AC8-DD94-4AA9-A1E2-B06D18F3B432}" destId="{9B3EB780-5947-44A1-9D73-86D62D78A65A}" srcOrd="0" destOrd="0" presId="urn:microsoft.com/office/officeart/2005/8/layout/orgChart1"/>
    <dgm:cxn modelId="{C148F405-5719-49AA-847C-EC5946A4D6FC}" type="presOf" srcId="{93B90F7E-3EB8-4F2A-BE24-2B66C7E9F8BC}" destId="{E360624E-7624-404D-B43F-E50AF4B1BA80}" srcOrd="0" destOrd="0" presId="urn:microsoft.com/office/officeart/2005/8/layout/orgChart1"/>
    <dgm:cxn modelId="{B6136D06-C351-48E5-AEC1-385E75646DF1}" type="presOf" srcId="{4A4AC100-2F3D-46D2-BF55-1D37DCF3EC44}" destId="{A5906C4F-D847-48F9-A3FF-B02B958094B4}" srcOrd="1" destOrd="0" presId="urn:microsoft.com/office/officeart/2005/8/layout/orgChart1"/>
    <dgm:cxn modelId="{EF3F1D07-11D0-4633-9AB6-1CF39947B51F}" srcId="{4A4AC100-2F3D-46D2-BF55-1D37DCF3EC44}" destId="{79CFB439-22B7-43E8-B503-678EC1BAB73A}" srcOrd="0" destOrd="0" parTransId="{E409FC70-BB76-4ACD-BDCB-D1BF6B7D1516}" sibTransId="{18C7A0A0-006C-479A-A2C4-76A4BD44E5BC}"/>
    <dgm:cxn modelId="{D4589107-7861-4756-B60B-1CF547A8D76B}" type="presOf" srcId="{8B6DFC68-B405-4C76-9D60-A8D5E73569C9}" destId="{924D1520-46B6-432B-85BE-8D235E829351}" srcOrd="0" destOrd="0" presId="urn:microsoft.com/office/officeart/2005/8/layout/orgChart1"/>
    <dgm:cxn modelId="{BE963E08-E01C-4799-9EC9-6DF3C4E28825}" type="presOf" srcId="{97509794-74C3-41D8-9143-4CF435B13201}" destId="{11D145E3-78D9-4A8F-BD41-58DA12E7AA4D}" srcOrd="0" destOrd="0" presId="urn:microsoft.com/office/officeart/2005/8/layout/orgChart1"/>
    <dgm:cxn modelId="{17217C08-3470-4364-BED9-DB2A1309F2A5}" type="presOf" srcId="{AA6A83BC-05D5-4BA8-8B42-CC9BF569281C}" destId="{E7BDCF63-91DB-40BB-A58D-EA3953B210C5}" srcOrd="0" destOrd="0" presId="urn:microsoft.com/office/officeart/2005/8/layout/orgChart1"/>
    <dgm:cxn modelId="{00588009-FBD6-428B-A37C-486B050BC3A0}" type="presOf" srcId="{BBDEAC6D-987E-4CA0-85CA-3844CBC12278}" destId="{561F5EC7-536E-45FF-9998-29DD996D82D0}" srcOrd="0" destOrd="0" presId="urn:microsoft.com/office/officeart/2005/8/layout/orgChart1"/>
    <dgm:cxn modelId="{ABCF1B0A-2C8E-4DF7-AF48-C280D9416C0F}" type="presOf" srcId="{E3D80667-71F8-4850-BA61-3779B04E17B9}" destId="{A7B1319A-1417-44FF-A628-C27BDE50771B}" srcOrd="0" destOrd="0" presId="urn:microsoft.com/office/officeart/2005/8/layout/orgChart1"/>
    <dgm:cxn modelId="{657CA60A-B0DB-4229-A827-AE370E91E014}" type="presOf" srcId="{C8D84B2A-CEAA-4E62-A268-490E6724A2C2}" destId="{4146FF32-4691-4BF7-BF11-CCF86192D92C}" srcOrd="0" destOrd="0" presId="urn:microsoft.com/office/officeart/2005/8/layout/orgChart1"/>
    <dgm:cxn modelId="{E4F7300B-AF2A-4A7C-8DCC-D1D4952E7970}" type="presOf" srcId="{FADBB2E8-4985-4E20-B2E1-09EC49F61E3C}" destId="{1E7537BC-03D4-4305-A0C7-C3A0BDA90097}" srcOrd="0" destOrd="0" presId="urn:microsoft.com/office/officeart/2005/8/layout/orgChart1"/>
    <dgm:cxn modelId="{8AA3740B-FE41-4FE6-ADD8-32AA32EEB81D}" type="presOf" srcId="{3DD8ECEB-5987-4594-949A-5D5CF10DD0F3}" destId="{AC65723C-A3FC-4D88-8554-BC94FD5F9E52}" srcOrd="1" destOrd="0" presId="urn:microsoft.com/office/officeart/2005/8/layout/orgChart1"/>
    <dgm:cxn modelId="{9D6DDE0B-E217-490B-9C2D-56E2A34DC09E}" type="presOf" srcId="{393502A4-E496-4ED4-9A41-073D9300E4AD}" destId="{CEB7AF28-6E9A-4A03-B9F9-4C8A90E55199}" srcOrd="1" destOrd="0" presId="urn:microsoft.com/office/officeart/2005/8/layout/orgChart1"/>
    <dgm:cxn modelId="{070C510C-FD8B-4CD9-A52A-9C59C60BD8D1}" type="presOf" srcId="{4B863620-D24F-4B94-B0B4-FD714B5A9978}" destId="{9D8A92E9-858F-4E09-B8EA-80AB04CD620F}" srcOrd="1" destOrd="0" presId="urn:microsoft.com/office/officeart/2005/8/layout/orgChart1"/>
    <dgm:cxn modelId="{98C5F80C-D447-435A-9B99-2F4927FD5137}" type="presOf" srcId="{9D39A1D5-E30B-41E3-BDB7-F2207AA50853}" destId="{F38B0511-9FE5-4187-9646-110B541F8D15}" srcOrd="0" destOrd="0" presId="urn:microsoft.com/office/officeart/2005/8/layout/orgChart1"/>
    <dgm:cxn modelId="{D92F7E0D-18AE-493E-ACA4-C27E2A4B2184}" type="presOf" srcId="{BF53EB90-01FE-4B00-A753-41D4A067AC21}" destId="{E22110BB-F8A2-4CEB-A877-DB05D6517EF3}" srcOrd="0" destOrd="0" presId="urn:microsoft.com/office/officeart/2005/8/layout/orgChart1"/>
    <dgm:cxn modelId="{8781DD0D-95EA-4E89-9D19-C15AB97678F7}" type="presOf" srcId="{0B029A65-DAD6-447A-A758-A609FF994D07}" destId="{27A1E8EE-1E33-4FDD-BC13-98083852FB2D}" srcOrd="0" destOrd="0" presId="urn:microsoft.com/office/officeart/2005/8/layout/orgChart1"/>
    <dgm:cxn modelId="{6F81F60F-4AE4-483E-880A-FE64BA8CF2EA}" type="presOf" srcId="{AE6A50D7-F9EB-42CD-A125-CE19BE8CB263}" destId="{A79625D0-54C4-4A60-BB93-92FBCBE21311}" srcOrd="0" destOrd="0" presId="urn:microsoft.com/office/officeart/2005/8/layout/orgChart1"/>
    <dgm:cxn modelId="{772AA210-F8FF-4015-87D0-2EC311BFFC31}" type="presOf" srcId="{7E0B41B4-6550-41D9-A2B0-319C10547B61}" destId="{534E8909-F035-4E80-AD46-6A43FD284889}" srcOrd="0" destOrd="0" presId="urn:microsoft.com/office/officeart/2005/8/layout/orgChart1"/>
    <dgm:cxn modelId="{D05AB210-069B-46BE-AD8A-0B177B6BB0C7}" srcId="{4B863620-D24F-4B94-B0B4-FD714B5A9978}" destId="{6DD72760-401D-4492-9D3F-0DAF21BF570E}" srcOrd="2" destOrd="0" parTransId="{3F92BC69-8548-4582-97FF-1B494AF7D24C}" sibTransId="{439DF9D3-8CCC-4D9F-871F-B5ABB26F2283}"/>
    <dgm:cxn modelId="{19245F11-BE62-4D97-BD41-82B0000445E9}" type="presOf" srcId="{839825B0-A221-4D08-8D4E-96C33B9207F6}" destId="{BBD4A85A-984D-4A2E-9BB1-FC739C593B3A}" srcOrd="0" destOrd="0" presId="urn:microsoft.com/office/officeart/2005/8/layout/orgChart1"/>
    <dgm:cxn modelId="{44336B11-A8A3-41AE-AB85-7E560D530E85}" type="presOf" srcId="{56FFFBB5-834A-43A8-B944-FCD5F68AE8A8}" destId="{CB7C1391-51D6-4663-97C1-843C2C5BFED5}" srcOrd="0" destOrd="0" presId="urn:microsoft.com/office/officeart/2005/8/layout/orgChart1"/>
    <dgm:cxn modelId="{3CE5BE14-2B5C-445A-AFD0-0163AF2867F2}" type="presOf" srcId="{E7FC840D-E51C-4E8A-B223-C58C95D015C4}" destId="{F66DF27C-50C4-4D17-8740-3505185A45BC}" srcOrd="0" destOrd="0" presId="urn:microsoft.com/office/officeart/2005/8/layout/orgChart1"/>
    <dgm:cxn modelId="{A3D6E714-EE89-4B6E-87D4-FE79A6818E04}" type="presOf" srcId="{17161C16-DFEF-48E4-B1B1-05214FEFD4A1}" destId="{43342E2A-14CE-4921-A208-8898F659E962}" srcOrd="0" destOrd="0" presId="urn:microsoft.com/office/officeart/2005/8/layout/orgChart1"/>
    <dgm:cxn modelId="{8C87F814-DFFE-418D-9DAC-DE237DA0A398}" srcId="{5118A086-F86D-4507-B59D-B16DEFAB7112}" destId="{800FD24E-6DE1-41C7-B886-C8C728674F69}" srcOrd="0" destOrd="0" parTransId="{F2B86E4B-5BB8-47F1-9DFE-9E4B899FF070}" sibTransId="{24706BEC-6166-4ABF-9CF1-77AC8404A0EC}"/>
    <dgm:cxn modelId="{BB21E515-47BC-4450-92D8-3BF9DEA2F5F1}" type="presOf" srcId="{80151E92-83A3-4703-8644-7B2C7125111E}" destId="{D1AA4F18-FBDF-4B1B-898B-451583B02A00}" srcOrd="1" destOrd="0" presId="urn:microsoft.com/office/officeart/2005/8/layout/orgChart1"/>
    <dgm:cxn modelId="{66EF6217-0256-4D94-85F2-1BD9D39E2E2B}" type="presOf" srcId="{E6EE7498-0B25-43BD-B0D8-3FBC7B2334B1}" destId="{24E59A08-C73E-4C70-BA7A-073C973A7084}" srcOrd="1" destOrd="0" presId="urn:microsoft.com/office/officeart/2005/8/layout/orgChart1"/>
    <dgm:cxn modelId="{34306717-23B6-4E7C-8D28-C41D19E9A974}" type="presOf" srcId="{8519126A-67D3-43FD-B25E-DCE3991F6E73}" destId="{AFB348E3-4274-41A2-8E67-F1FCF8DA5282}" srcOrd="0" destOrd="0" presId="urn:microsoft.com/office/officeart/2005/8/layout/orgChart1"/>
    <dgm:cxn modelId="{3A947718-7121-4F39-888F-9CB388AAA324}" srcId="{3463B46E-090C-4A01-893D-8F2278460B50}" destId="{757E28AA-D730-4EB3-B6B4-A81DE0289EF9}" srcOrd="0" destOrd="0" parTransId="{FA122F00-A56E-4443-AEA3-5C5DCF2153ED}" sibTransId="{D08A6F3E-6260-4E28-9E1E-BCFF37D2B0F6}"/>
    <dgm:cxn modelId="{DE4D7819-465A-4408-B5BD-2CCCEC30BB64}" type="presOf" srcId="{A29169DB-1F9D-4977-97D3-BCCD6C12EB57}" destId="{4D0CFBC6-99EB-49BC-8A05-CA4BA26A49DF}" srcOrd="1" destOrd="0" presId="urn:microsoft.com/office/officeart/2005/8/layout/orgChart1"/>
    <dgm:cxn modelId="{77739F19-2D11-46E4-A501-C343ABB0046D}" srcId="{3A93A287-9C51-4D3A-BFB4-77BF3DC7F741}" destId="{8B6DFC68-B405-4C76-9D60-A8D5E73569C9}" srcOrd="1" destOrd="0" parTransId="{3C47493E-3858-42FD-AE6A-B53A7151E0E5}" sibTransId="{4688AA75-96B2-4474-B350-C20009A37CA6}"/>
    <dgm:cxn modelId="{DA013B1A-199E-4C69-8236-6F05E48F9D68}" type="presOf" srcId="{3E32AADE-033B-470D-8502-6C70849CA894}" destId="{7D75D958-59CA-41D4-8C1C-EF64D9E4F3A5}" srcOrd="1" destOrd="0" presId="urn:microsoft.com/office/officeart/2005/8/layout/orgChart1"/>
    <dgm:cxn modelId="{70A47D1A-8C71-4D6A-8A21-59B1B35D676B}" type="presOf" srcId="{4A84C36C-0AB6-4658-879C-F4C92404AB27}" destId="{F2250918-0231-4A05-937A-1A692778DDCD}" srcOrd="1" destOrd="0" presId="urn:microsoft.com/office/officeart/2005/8/layout/orgChart1"/>
    <dgm:cxn modelId="{42DAB31A-0961-4B3C-927F-12AF2EBFFA16}" srcId="{A985A9A3-4D0E-4D4A-A0D4-8C0EC5161141}" destId="{CDB98727-87E3-4C19-AD0B-6B8B350F8E08}" srcOrd="3" destOrd="0" parTransId="{8D7DFFAF-C5D4-47D2-820B-111167B7A91C}" sibTransId="{218C6DF1-1EEA-4464-A484-D8AF83632A7D}"/>
    <dgm:cxn modelId="{72C8BD1A-D2CC-465B-AB6A-1CAEB18ABF2D}" type="presOf" srcId="{E6EE7498-0B25-43BD-B0D8-3FBC7B2334B1}" destId="{8A8C7E78-BF33-4B08-83CD-63FAB18CAEB7}" srcOrd="0" destOrd="0" presId="urn:microsoft.com/office/officeart/2005/8/layout/orgChart1"/>
    <dgm:cxn modelId="{4D70331B-5ABD-4436-A01C-0F9535C7BB0B}" type="presOf" srcId="{A529A1CD-AC00-4F7F-ADF3-2F0DA4CBFF63}" destId="{62B566A3-7385-45E1-9917-5F839A6F83E9}" srcOrd="0" destOrd="0" presId="urn:microsoft.com/office/officeart/2005/8/layout/orgChart1"/>
    <dgm:cxn modelId="{6E8DA01C-996D-45C2-8740-DC09F19A2A35}" srcId="{758E456A-6205-40B3-ADDA-08B83810A8A2}" destId="{04D2548C-0F16-4E19-A35E-906571F49635}" srcOrd="1" destOrd="0" parTransId="{CDA74166-906E-4C42-84B6-05C7294E2CAB}" sibTransId="{96262F58-5B99-4CBD-B5F4-F5489DDE773D}"/>
    <dgm:cxn modelId="{76D2E91C-1C8A-4F6C-9ED9-F11D69C9380B}" type="presOf" srcId="{71142173-A7E5-4850-B0EA-8F8C3040A4AB}" destId="{9FD70099-AE8E-42B4-998C-80E64276A870}" srcOrd="0" destOrd="0" presId="urn:microsoft.com/office/officeart/2005/8/layout/orgChart1"/>
    <dgm:cxn modelId="{8C710C1D-25B0-485A-A9AD-AD105B12CD14}" type="presOf" srcId="{516CC4C4-19FF-4EBB-B65C-950172D3F69D}" destId="{BB82D0B9-0DF3-4833-B454-03278AFB31D3}" srcOrd="0" destOrd="0" presId="urn:microsoft.com/office/officeart/2005/8/layout/orgChart1"/>
    <dgm:cxn modelId="{19D3CF1D-AC80-4446-B029-6E04FFE3E480}" type="presOf" srcId="{2FA727EB-0102-45B8-823A-D1BE21F98BD1}" destId="{C047D9C4-CF3B-4F1D-A6C8-589AEA68C8D9}" srcOrd="0" destOrd="0" presId="urn:microsoft.com/office/officeart/2005/8/layout/orgChart1"/>
    <dgm:cxn modelId="{5B55971E-1F0A-4156-A0C4-9CA98A12163A}" type="presOf" srcId="{F8306074-69FB-46CD-9DCD-5E61A08E5362}" destId="{8C90CA70-4B80-4966-8266-185870368741}" srcOrd="0" destOrd="0" presId="urn:microsoft.com/office/officeart/2005/8/layout/orgChart1"/>
    <dgm:cxn modelId="{CA17BC1F-D3D0-4AFE-AAA6-45E6E84F4FA3}" type="presOf" srcId="{4A84C36C-0AB6-4658-879C-F4C92404AB27}" destId="{A1E556D7-3D3C-40F0-B4A5-4337C034E5E4}" srcOrd="0" destOrd="0" presId="urn:microsoft.com/office/officeart/2005/8/layout/orgChart1"/>
    <dgm:cxn modelId="{5AD0F120-E345-4C64-9423-918A9856C1A6}" type="presOf" srcId="{9284B3AD-FEA6-4176-9E6E-CA75BF4676D1}" destId="{4D7B1DDC-369F-40FE-B182-3F92B23D5C9C}" srcOrd="0" destOrd="0" presId="urn:microsoft.com/office/officeart/2005/8/layout/orgChart1"/>
    <dgm:cxn modelId="{72383321-2DB3-4813-B5AE-A22A37D31F7F}" type="presOf" srcId="{80151E92-83A3-4703-8644-7B2C7125111E}" destId="{D614DC8E-83F5-4BC6-95D8-A19ACE0F392B}" srcOrd="0" destOrd="0" presId="urn:microsoft.com/office/officeart/2005/8/layout/orgChart1"/>
    <dgm:cxn modelId="{8B0C9421-8BD3-4F6B-8438-A2EE19F0BAF7}" srcId="{FA6230AC-D578-499C-A395-9C24D30ECC54}" destId="{BFDD3723-A598-4CF0-A102-942456A753D4}" srcOrd="2" destOrd="0" parTransId="{79DCCB28-6DEC-4599-9E72-2409D473513E}" sibTransId="{A6D987DD-4E09-4C36-8C30-80E56955DE76}"/>
    <dgm:cxn modelId="{67DB8622-06A8-4066-AA8A-5B8418C8B031}" type="presOf" srcId="{D82FE563-D4A1-4388-BACB-09B2B949249B}" destId="{9882E160-F403-4AE4-9456-B705380B5A9E}" srcOrd="1" destOrd="0" presId="urn:microsoft.com/office/officeart/2005/8/layout/orgChart1"/>
    <dgm:cxn modelId="{45D8BA22-D786-4A89-8397-A998855327EF}" type="presOf" srcId="{DEE885F9-1A7E-4F86-95F8-B2AF40D66AC7}" destId="{0971CBAB-41D7-41FF-A119-F4C508CB603C}" srcOrd="1" destOrd="0" presId="urn:microsoft.com/office/officeart/2005/8/layout/orgChart1"/>
    <dgm:cxn modelId="{00DE6D23-A92A-48B5-AD76-6C39EEEACB26}" type="presOf" srcId="{988B7F41-C877-41AB-A2EA-EE5F89D55074}" destId="{3A3960FC-1E40-441B-814C-AD86E964F4AA}" srcOrd="0" destOrd="0" presId="urn:microsoft.com/office/officeart/2005/8/layout/orgChart1"/>
    <dgm:cxn modelId="{674BD623-975F-42A7-9B22-D937C5DA791C}" type="presOf" srcId="{CEC019C3-2155-401E-A8FF-C7EB1D145ED5}" destId="{A40486FE-5685-41BA-BFD2-82EA950C3414}" srcOrd="1" destOrd="0" presId="urn:microsoft.com/office/officeart/2005/8/layout/orgChart1"/>
    <dgm:cxn modelId="{FB509F24-317F-4DF3-9266-E6A5AE7B8D6B}" type="presOf" srcId="{0CCAE2AE-7587-4494-860C-53704235317F}" destId="{CBD07EF3-7184-49F8-A9DC-EEF032AE5B65}" srcOrd="0" destOrd="0" presId="urn:microsoft.com/office/officeart/2005/8/layout/orgChart1"/>
    <dgm:cxn modelId="{B1780C25-37B6-4489-B3A7-C86E7B8D6242}" type="presOf" srcId="{602D7313-5854-4214-ACBB-94716B548D1A}" destId="{3A8CA76D-9D9B-4C39-BAD2-4A33208E0775}" srcOrd="0" destOrd="0" presId="urn:microsoft.com/office/officeart/2005/8/layout/orgChart1"/>
    <dgm:cxn modelId="{D50F3125-6269-4425-9340-EA8B5B4E4C47}" type="presOf" srcId="{A67CEFA4-98AC-467B-8A46-9728E62F3DB5}" destId="{EE9EC3CE-3D46-451E-9204-3A6844BE7FC2}" srcOrd="0" destOrd="0" presId="urn:microsoft.com/office/officeart/2005/8/layout/orgChart1"/>
    <dgm:cxn modelId="{4A584A26-9E87-4F77-8F9A-61479FA8B41A}" srcId="{1FDCF839-4C33-4707-A399-489EE1F4B576}" destId="{1357EFA9-C249-4D4C-A1E7-D758C5A5CCB3}" srcOrd="1" destOrd="0" parTransId="{C8BB383C-7FAB-4B3A-A28B-E6F2E311FB0E}" sibTransId="{90D82164-AB4F-4773-9265-C5124A10023B}"/>
    <dgm:cxn modelId="{82A8D126-813B-4E1B-A946-AEA14058105A}" srcId="{E7FC840D-E51C-4E8A-B223-C58C95D015C4}" destId="{EF3848E3-9DF3-46FF-99E7-8E9AD6C3705B}" srcOrd="2" destOrd="0" parTransId="{91D2A367-7732-426D-ACAD-0A717EABF892}" sibTransId="{F0867B37-F4C5-4DA8-A4EF-AAA55E2372F9}"/>
    <dgm:cxn modelId="{7A1AD826-F1BE-4842-877C-1723DB4C32D1}" type="presOf" srcId="{8519126A-67D3-43FD-B25E-DCE3991F6E73}" destId="{488782A4-168A-4658-B58D-217003855B4F}" srcOrd="1" destOrd="0" presId="urn:microsoft.com/office/officeart/2005/8/layout/orgChart1"/>
    <dgm:cxn modelId="{AC4B1727-40F9-43BB-B405-47BE971DBDF8}" srcId="{E7FC840D-E51C-4E8A-B223-C58C95D015C4}" destId="{B02BEDC8-ECF0-41F1-8AC2-1447C4DA12CC}" srcOrd="0" destOrd="0" parTransId="{C489FCDD-B402-47FF-A705-4E4A2860C1C5}" sibTransId="{6F1DFB09-FC36-42B8-8211-8F865D2163EA}"/>
    <dgm:cxn modelId="{3362F327-492D-49F1-A636-CAC3224DECE8}" type="presOf" srcId="{710FDD3C-7845-4191-A153-9782DEB7E441}" destId="{C568494B-1EAC-4755-B539-C48F2F5EAABC}" srcOrd="0" destOrd="0" presId="urn:microsoft.com/office/officeart/2005/8/layout/orgChart1"/>
    <dgm:cxn modelId="{71658C28-3F2A-4B30-AD55-55FB1E95E670}" srcId="{3AD91BF9-30D7-4FAC-83D2-8831E05AD341}" destId="{A1684169-65DC-4E41-9BA7-B61DE250B128}" srcOrd="1" destOrd="0" parTransId="{8A125E02-18FB-450A-9DBA-1CE27064E625}" sibTransId="{B0CBD06D-DBAE-4106-8063-0E71AE744F31}"/>
    <dgm:cxn modelId="{6C2BFC28-F0EC-4578-9DD7-F96362493C48}" srcId="{4A4AC100-2F3D-46D2-BF55-1D37DCF3EC44}" destId="{DF031BF8-C9CA-48DE-A3A6-C7432438CC5D}" srcOrd="3" destOrd="0" parTransId="{97509794-74C3-41D8-9143-4CF435B13201}" sibTransId="{83E17F20-4570-4321-BACB-7EBF205DAFE1}"/>
    <dgm:cxn modelId="{CEC55429-2C68-4871-9C86-D035FE5BC6AC}" type="presOf" srcId="{56E7F07A-2F5D-4AF2-AD2F-E2DB1C4F9CB7}" destId="{C4A4E356-E826-4245-B937-59F07FCDDF07}" srcOrd="0" destOrd="0" presId="urn:microsoft.com/office/officeart/2005/8/layout/orgChart1"/>
    <dgm:cxn modelId="{8FE6DF29-DC67-479F-95C3-70094EAACEB0}" srcId="{16B37FF4-FBEF-4E52-8DF6-C78D67694ACB}" destId="{68222960-D86D-4E38-A98A-67B1B814EE3C}" srcOrd="0" destOrd="0" parTransId="{08B84C60-7CC0-4FC8-8BBD-D918555DF54A}" sibTransId="{A70706EA-1AC5-41F7-ACBD-0A3030EA65FC}"/>
    <dgm:cxn modelId="{E35DF72A-557F-4AFD-8FF7-260CCBE696A3}" type="presOf" srcId="{C4270C25-1110-4F56-B02D-AD71D623017C}" destId="{B0565D7B-7BBC-4B36-9153-F6208D4CB2C6}" srcOrd="0" destOrd="0" presId="urn:microsoft.com/office/officeart/2005/8/layout/orgChart1"/>
    <dgm:cxn modelId="{C963FC2A-6CF6-4C87-997B-8971AE34E808}" srcId="{3463B46E-090C-4A01-893D-8F2278460B50}" destId="{C8D84B2A-CEAA-4E62-A268-490E6724A2C2}" srcOrd="3" destOrd="0" parTransId="{E2440F85-0C12-4A63-A124-2BF890C18014}" sibTransId="{40D2565B-2AE5-4F81-98E1-15B9D5B75721}"/>
    <dgm:cxn modelId="{4DD1E82B-A418-48F2-B792-7063F492E09D}" type="presOf" srcId="{DC959A31-ADA0-44FD-8EFA-E70D67E35B81}" destId="{A4777F7F-8B00-4AB3-8004-A7E79C1E1E8F}" srcOrd="0" destOrd="0" presId="urn:microsoft.com/office/officeart/2005/8/layout/orgChart1"/>
    <dgm:cxn modelId="{ABCE552C-FA8F-4A3F-A80F-873B0C02D561}" type="presOf" srcId="{BE61FF5A-03DC-4755-ACC1-9B7CADE91754}" destId="{C3042EC9-C5DE-46C6-8112-CA6F597A6684}" srcOrd="0" destOrd="0" presId="urn:microsoft.com/office/officeart/2005/8/layout/orgChart1"/>
    <dgm:cxn modelId="{B5121C2D-41A6-4BAE-841E-D8F73E0AC07B}" type="presOf" srcId="{EC35614A-84E9-4840-B770-5DEF14B593CC}" destId="{EC9417AF-28C3-4557-9D54-A972F00632C1}" srcOrd="1" destOrd="0" presId="urn:microsoft.com/office/officeart/2005/8/layout/orgChart1"/>
    <dgm:cxn modelId="{498C792D-3A49-4F33-973E-C0DB0ABEB4B0}" type="presOf" srcId="{6A875236-A59F-4653-9DF6-58432465AF56}" destId="{FECC7899-DCC6-4220-AF57-92C01C731C75}" srcOrd="0" destOrd="0" presId="urn:microsoft.com/office/officeart/2005/8/layout/orgChart1"/>
    <dgm:cxn modelId="{47E51D2E-0803-4F30-B2F0-0D0969C46EF9}" type="presOf" srcId="{14342E42-86DC-45A1-807F-CE253CAA2631}" destId="{FCFEC830-21E3-4DA3-B57B-48A7CF390ABE}" srcOrd="1" destOrd="0" presId="urn:microsoft.com/office/officeart/2005/8/layout/orgChart1"/>
    <dgm:cxn modelId="{D9D1942E-58C4-4436-A5DB-A55E941F80BC}" type="presOf" srcId="{BE61FF5A-03DC-4755-ACC1-9B7CADE91754}" destId="{D871CEBA-12C6-40F4-8616-0DA96A28C8AE}" srcOrd="1" destOrd="0" presId="urn:microsoft.com/office/officeart/2005/8/layout/orgChart1"/>
    <dgm:cxn modelId="{8AB4EF2E-DCA7-4E58-B3EB-70483EB33647}" srcId="{839825B0-A221-4D08-8D4E-96C33B9207F6}" destId="{2E809F79-6E02-4DAC-999A-C10D5C6759BF}" srcOrd="1" destOrd="0" parTransId="{B367196B-9061-4A39-A0EA-99750C59F093}" sibTransId="{2A184608-ADDD-4357-99AE-1460C6F6D7A1}"/>
    <dgm:cxn modelId="{0D6D8E2F-DDA4-4BC8-93A5-570D2938CED5}" type="presOf" srcId="{6F4CE3EA-9DEB-4505-88E6-E8D89F49228B}" destId="{BDBFCB44-0AC1-4A14-B1C9-8B51152B030A}" srcOrd="0" destOrd="0" presId="urn:microsoft.com/office/officeart/2005/8/layout/orgChart1"/>
    <dgm:cxn modelId="{C114A52F-17DE-43A9-9D02-21FF49F3009F}" type="presOf" srcId="{8A125E02-18FB-450A-9DBA-1CE27064E625}" destId="{29E7BF1F-85F8-40F6-AB7C-E9FB2C6ABDEA}" srcOrd="0" destOrd="0" presId="urn:microsoft.com/office/officeart/2005/8/layout/orgChart1"/>
    <dgm:cxn modelId="{4851DD30-4328-4C64-82DD-1C6E7F0D963A}" type="presOf" srcId="{5EDBA3ED-B245-426A-9EB2-1D0AC9396633}" destId="{11C51421-BCD5-4D6B-8E6D-67B1988D54E7}" srcOrd="0" destOrd="0" presId="urn:microsoft.com/office/officeart/2005/8/layout/orgChart1"/>
    <dgm:cxn modelId="{761AE030-413B-4790-94C4-B5DE721B3BD7}" type="presOf" srcId="{4B863620-D24F-4B94-B0B4-FD714B5A9978}" destId="{BC72E050-9C6A-4883-9D1F-3AC5DB9C4BC6}" srcOrd="0" destOrd="0" presId="urn:microsoft.com/office/officeart/2005/8/layout/orgChart1"/>
    <dgm:cxn modelId="{61896632-B977-45E4-B0BD-8C6C5F490A29}" type="presOf" srcId="{5C44159B-4FED-47F3-BD0A-88D822DFCC9B}" destId="{07FE15B5-ABA1-4F55-8CA0-EEB6D476A7C9}" srcOrd="0" destOrd="0" presId="urn:microsoft.com/office/officeart/2005/8/layout/orgChart1"/>
    <dgm:cxn modelId="{74029E32-ABEB-45EF-936E-E7B64F5E2684}" type="presOf" srcId="{D61A433E-36ED-40F6-AE1C-BB73708EB577}" destId="{A264E2F3-6AD4-4FE1-AC0F-DEAF5C25E06E}" srcOrd="0" destOrd="0" presId="urn:microsoft.com/office/officeart/2005/8/layout/orgChart1"/>
    <dgm:cxn modelId="{F9D6FA33-819C-471C-BDAA-EA89A85E14AB}" type="presOf" srcId="{2EA5A1F9-0FD6-4670-9C87-ABA5992D65D7}" destId="{7BAE3C81-0F0B-47A2-86B5-A4381C200E04}" srcOrd="0" destOrd="0" presId="urn:microsoft.com/office/officeart/2005/8/layout/orgChart1"/>
    <dgm:cxn modelId="{03F10435-BABF-4F7F-976D-724FCFFEAF4B}" srcId="{A985A9A3-4D0E-4D4A-A0D4-8C0EC5161141}" destId="{7EDBC068-48CC-4869-9DFD-FC4FA2C86975}" srcOrd="6" destOrd="0" parTransId="{CAD7C14F-1233-44A3-92C5-2015101A6EEF}" sibTransId="{C422B6D7-61CA-41E5-9F79-2F948535918A}"/>
    <dgm:cxn modelId="{BAD99335-9473-4DA2-8E30-078D32B75670}" type="presOf" srcId="{7EDBC068-48CC-4869-9DFD-FC4FA2C86975}" destId="{7B8ED519-7893-43ED-A7EB-7C3A2B201E73}" srcOrd="1" destOrd="0" presId="urn:microsoft.com/office/officeart/2005/8/layout/orgChart1"/>
    <dgm:cxn modelId="{CEA89735-CD8B-46A0-9567-0BE381B83ACA}" srcId="{BF15128D-A0A7-42C1-AF01-ADAC9EC34321}" destId="{B1EF2AC8-DD94-4AA9-A1E2-B06D18F3B432}" srcOrd="1" destOrd="0" parTransId="{61821777-5810-4DA7-A964-A0B65C898CF1}" sibTransId="{F3E068B0-2750-4070-B09E-439142B3E4AE}"/>
    <dgm:cxn modelId="{FE23CB35-0C95-44DA-A683-3B24C273F67A}" type="presOf" srcId="{5AB7DB63-587A-4F5C-944B-A64648C4C721}" destId="{A4FD0498-FF48-47ED-8D48-F26676027834}" srcOrd="0" destOrd="0" presId="urn:microsoft.com/office/officeart/2005/8/layout/orgChart1"/>
    <dgm:cxn modelId="{578AE736-8130-44BF-9204-481D391A10DB}" type="presOf" srcId="{C355CD18-5F44-441B-AB3D-A9D2FF214B49}" destId="{8D7B8AB0-0AF3-4378-8E64-C482E0215736}" srcOrd="0" destOrd="0" presId="urn:microsoft.com/office/officeart/2005/8/layout/orgChart1"/>
    <dgm:cxn modelId="{57BC0837-9192-4D3D-804D-EEEF9398E7DB}" type="presOf" srcId="{7BD0319B-7C86-4CE2-AD9E-554562EC2486}" destId="{3DB96834-04EA-4C55-92EB-8694E6330513}" srcOrd="0" destOrd="0" presId="urn:microsoft.com/office/officeart/2005/8/layout/orgChart1"/>
    <dgm:cxn modelId="{8F636437-6D86-4868-8B60-19179CA43F17}" srcId="{5118A086-F86D-4507-B59D-B16DEFAB7112}" destId="{6A875236-A59F-4653-9DF6-58432465AF56}" srcOrd="1" destOrd="0" parTransId="{639885CF-7449-4E38-AE0C-2CE6302F2F73}" sibTransId="{FE0ABE61-B0FD-4AC1-B109-96CE11F0EF30}"/>
    <dgm:cxn modelId="{DFCCB337-BE85-4750-9686-EB3BE8ED5F4A}" srcId="{7BD0319B-7C86-4CE2-AD9E-554562EC2486}" destId="{C355CD18-5F44-441B-AB3D-A9D2FF214B49}" srcOrd="1" destOrd="0" parTransId="{9AAEEE49-32DE-40E7-964D-3B8CCD8AE9BB}" sibTransId="{D5C96F39-136D-4C39-BA11-C77F90C101A5}"/>
    <dgm:cxn modelId="{F128BA37-AACA-49C5-B210-52D950F69D82}" srcId="{3A93A287-9C51-4D3A-BFB4-77BF3DC7F741}" destId="{A04BA323-FDEF-4F66-9015-2E856DADAE54}" srcOrd="5" destOrd="0" parTransId="{D976E566-A406-40E1-8A71-86DC06742632}" sibTransId="{7D3A258F-E58A-4F50-A675-44A5FBAF2BDB}"/>
    <dgm:cxn modelId="{1F8BFB37-ADC4-4320-A2B5-8266F0D02DF5}" type="presOf" srcId="{9AAEEE49-32DE-40E7-964D-3B8CCD8AE9BB}" destId="{3D36650E-F352-4D6C-B2BD-D715FC5C11CC}" srcOrd="0" destOrd="0" presId="urn:microsoft.com/office/officeart/2005/8/layout/orgChart1"/>
    <dgm:cxn modelId="{515B1B39-5A8A-4B4C-8AB5-522B7BA08BD4}" type="presOf" srcId="{4A4AC100-2F3D-46D2-BF55-1D37DCF3EC44}" destId="{725FC9C9-EAE2-45C3-B5C6-DD73D9EDDAA9}" srcOrd="0" destOrd="0" presId="urn:microsoft.com/office/officeart/2005/8/layout/orgChart1"/>
    <dgm:cxn modelId="{DD864039-B863-44A8-82F8-92A1603A1D98}" type="presOf" srcId="{C8BB383C-7FAB-4B3A-A28B-E6F2E311FB0E}" destId="{86C28027-78DF-4DB4-8028-52B01F49D078}" srcOrd="0" destOrd="0" presId="urn:microsoft.com/office/officeart/2005/8/layout/orgChart1"/>
    <dgm:cxn modelId="{FDF69539-0C27-40D3-A97B-E3619FE0D320}" type="presOf" srcId="{3F92BC69-8548-4582-97FF-1B494AF7D24C}" destId="{F2F30F05-4BC1-4F99-84B1-FF25F245C393}" srcOrd="0" destOrd="0" presId="urn:microsoft.com/office/officeart/2005/8/layout/orgChart1"/>
    <dgm:cxn modelId="{77F6B13C-6C4A-41F3-82CB-A72AB4158262}" srcId="{4B863620-D24F-4B94-B0B4-FD714B5A9978}" destId="{BBDEAC6D-987E-4CA0-85CA-3844CBC12278}" srcOrd="0" destOrd="0" parTransId="{65B9BFAA-86CA-4D98-8163-39A1FC95B9EA}" sibTransId="{AC461556-728F-4252-B547-2BAAD8B937B3}"/>
    <dgm:cxn modelId="{C6417E3D-72B4-4C24-98D9-F98E338930B0}" type="presOf" srcId="{A04BA323-FDEF-4F66-9015-2E856DADAE54}" destId="{F107CD87-D976-48EE-93F6-D807062061CC}" srcOrd="1" destOrd="0" presId="urn:microsoft.com/office/officeart/2005/8/layout/orgChart1"/>
    <dgm:cxn modelId="{B63BE93D-A07A-495A-BCCC-47FBA9BD4700}" srcId="{A985A9A3-4D0E-4D4A-A0D4-8C0EC5161141}" destId="{6A62D6BF-99D1-4A89-B4CB-E8E108659626}" srcOrd="5" destOrd="0" parTransId="{62104A1D-F934-4187-8635-B4C1A5391D95}" sibTransId="{DB74155F-3DAA-4D71-8156-5CCBD79A1170}"/>
    <dgm:cxn modelId="{C291873E-F2E9-4705-AE59-6ED9AD2EAA1D}" type="presOf" srcId="{085F5F80-114D-4A66-95B3-B003DD10F109}" destId="{59DDC228-6E5C-4070-8060-CC3ADC0366AE}" srcOrd="0" destOrd="0" presId="urn:microsoft.com/office/officeart/2005/8/layout/orgChart1"/>
    <dgm:cxn modelId="{26C4C53E-7C8A-4334-939D-46019CD50CE6}" type="presOf" srcId="{1C049AAB-E182-40C0-A4C6-CF8133838DFC}" destId="{FC9E02FF-8594-4249-BECC-C870D30CF3BC}" srcOrd="0" destOrd="0" presId="urn:microsoft.com/office/officeart/2005/8/layout/orgChart1"/>
    <dgm:cxn modelId="{5958353F-A37C-4CD3-BB69-EA3112456DDC}" type="presOf" srcId="{1E42EC87-57D5-48E6-98F0-69A6C34FA50A}" destId="{089F44E9-0581-4B6E-83D4-3BFE93E3D172}" srcOrd="0" destOrd="0" presId="urn:microsoft.com/office/officeart/2005/8/layout/orgChart1"/>
    <dgm:cxn modelId="{8BC1843F-5D99-4782-8D4F-78BDD4A9A964}" type="presOf" srcId="{1041EAD3-C783-420F-BB1E-818FC3936D1A}" destId="{D376EA25-6907-4807-BEE3-8FCF06C3AA80}" srcOrd="1" destOrd="0" presId="urn:microsoft.com/office/officeart/2005/8/layout/orgChart1"/>
    <dgm:cxn modelId="{2D7A1240-8054-4B53-8C8E-F51B25CF7EE5}" type="presOf" srcId="{65B9BFAA-86CA-4D98-8163-39A1FC95B9EA}" destId="{780C1058-D99C-4DD0-A5E1-F7BB4D07C7D2}" srcOrd="0" destOrd="0" presId="urn:microsoft.com/office/officeart/2005/8/layout/orgChart1"/>
    <dgm:cxn modelId="{7C7F4A40-D09C-4A21-AE56-609286C681B3}" type="presOf" srcId="{CB5FD223-75CF-46DA-823D-DA746D710025}" destId="{10BA68E8-72F1-4FDC-8094-88786DCCCA28}" srcOrd="0" destOrd="0" presId="urn:microsoft.com/office/officeart/2005/8/layout/orgChart1"/>
    <dgm:cxn modelId="{C7B3A640-4E9F-463B-91B5-D6C946DEFB6F}" type="presOf" srcId="{149D56B5-84FF-4C83-A272-3DC543C2C6AB}" destId="{B1DEC442-CBA9-4D94-9476-5A2A0943F105}" srcOrd="0" destOrd="0" presId="urn:microsoft.com/office/officeart/2005/8/layout/orgChart1"/>
    <dgm:cxn modelId="{F9095E5B-C0F0-4182-9F09-21A5702879A0}" type="presOf" srcId="{758E456A-6205-40B3-ADDA-08B83810A8A2}" destId="{80E4DA51-8C3E-4C1D-8FA2-3A688C9851EB}" srcOrd="1" destOrd="0" presId="urn:microsoft.com/office/officeart/2005/8/layout/orgChart1"/>
    <dgm:cxn modelId="{44CEA65D-59E9-4B07-8A39-268058F560E6}" type="presOf" srcId="{93B90F7E-3EB8-4F2A-BE24-2B66C7E9F8BC}" destId="{4D7ECC57-5D36-45B7-AABF-88680CEFDE3E}" srcOrd="1" destOrd="0" presId="urn:microsoft.com/office/officeart/2005/8/layout/orgChart1"/>
    <dgm:cxn modelId="{71ACFB5F-A122-4B78-9A37-0863675DC598}" srcId="{B1EF2AC8-DD94-4AA9-A1E2-B06D18F3B432}" destId="{C774766D-07C1-4A85-84CE-333E602D9CE5}" srcOrd="5" destOrd="0" parTransId="{F58F4006-3219-424F-A60F-431708C8736A}" sibTransId="{1A69403C-F165-4855-94B3-090B8C942728}"/>
    <dgm:cxn modelId="{DD949860-811D-4AC1-AAA7-476479830DC9}" type="presOf" srcId="{DEE885F9-1A7E-4F86-95F8-B2AF40D66AC7}" destId="{B8C5B33E-EA3C-43A2-9488-FD1A614EDE87}" srcOrd="0" destOrd="0" presId="urn:microsoft.com/office/officeart/2005/8/layout/orgChart1"/>
    <dgm:cxn modelId="{3A7F3A61-1D76-43ED-9D04-27631FA1EEF4}" type="presOf" srcId="{5EDBA3ED-B245-426A-9EB2-1D0AC9396633}" destId="{3C3F91F0-08F8-4D45-9663-C5B2A7FF8364}" srcOrd="1" destOrd="0" presId="urn:microsoft.com/office/officeart/2005/8/layout/orgChart1"/>
    <dgm:cxn modelId="{2BE18B61-61D1-42AF-8546-61EF37741461}" srcId="{4A4AC100-2F3D-46D2-BF55-1D37DCF3EC44}" destId="{76458271-EF3E-4CEF-8F48-38880D832F82}" srcOrd="2" destOrd="0" parTransId="{7516B3A2-8A81-43AE-8C53-A1B09CC13D40}" sibTransId="{F680DF35-E92D-496D-900A-669D696B9532}"/>
    <dgm:cxn modelId="{21C79142-A195-4EB8-9A81-FA48B700BFAA}" srcId="{758E456A-6205-40B3-ADDA-08B83810A8A2}" destId="{DAB9E3D3-00AF-4EA3-93D9-CF23D04F6A37}" srcOrd="2" destOrd="0" parTransId="{085F5F80-114D-4A66-95B3-B003DD10F109}" sibTransId="{37667972-3280-459A-AC0E-6267AB6907EE}"/>
    <dgm:cxn modelId="{A8A4A662-6D8E-4DEA-9BD4-89B7D6E65BB2}" type="presOf" srcId="{639885CF-7449-4E38-AE0C-2CE6302F2F73}" destId="{00C7A441-39E1-4814-BBE8-866706F348FD}" srcOrd="0" destOrd="0" presId="urn:microsoft.com/office/officeart/2005/8/layout/orgChart1"/>
    <dgm:cxn modelId="{602BAA42-4B8B-4340-BA09-3CBC01DB088B}" type="presOf" srcId="{5118A086-F86D-4507-B59D-B16DEFAB7112}" destId="{860A55D3-2932-4B80-85F8-A28019FF1300}" srcOrd="0" destOrd="0" presId="urn:microsoft.com/office/officeart/2005/8/layout/orgChart1"/>
    <dgm:cxn modelId="{F9FEAD42-EB0B-4E96-91AF-A06A22C1D8E7}" type="presOf" srcId="{3C29F184-D3A5-4B0F-9AC2-ADD951CA0E2D}" destId="{81A1256F-3C6A-48E7-9DF1-1391463A06A9}" srcOrd="1" destOrd="0" presId="urn:microsoft.com/office/officeart/2005/8/layout/orgChart1"/>
    <dgm:cxn modelId="{0D2CF162-37B8-46B4-8459-AFC743132FB5}" type="presOf" srcId="{267D124B-2319-4A88-9CE5-25225E4B6A63}" destId="{0E3B8054-B4E0-4F56-B227-32E47AEAFA5C}" srcOrd="0" destOrd="0" presId="urn:microsoft.com/office/officeart/2005/8/layout/orgChart1"/>
    <dgm:cxn modelId="{84C91B63-BDDA-4451-8B0C-E1C67514DEB9}" type="presOf" srcId="{80CA15B6-15BE-4995-86BA-3E0BDDA2A897}" destId="{CE290036-9453-49C2-BDFA-18927E580550}" srcOrd="1" destOrd="0" presId="urn:microsoft.com/office/officeart/2005/8/layout/orgChart1"/>
    <dgm:cxn modelId="{B3C34743-2509-4C4F-B2AF-8E7A83C2583A}" type="presOf" srcId="{B6550878-2A08-44BE-A127-D5F099635F30}" destId="{7D5962AA-BB87-4C6F-8C9E-3E0179E91FCC}" srcOrd="0" destOrd="0" presId="urn:microsoft.com/office/officeart/2005/8/layout/orgChart1"/>
    <dgm:cxn modelId="{5A587863-D79C-45C7-93D1-1F067E0B5829}" type="presOf" srcId="{B2B0BCDA-BFC8-4B3A-9604-C5D0314815A0}" destId="{E3FE261C-79A9-4A30-9B43-17215776B0E4}" srcOrd="0" destOrd="0" presId="urn:microsoft.com/office/officeart/2005/8/layout/orgChart1"/>
    <dgm:cxn modelId="{75767B63-1821-461A-B2FF-6CC1832DC759}" type="presOf" srcId="{BBDEAC6D-987E-4CA0-85CA-3844CBC12278}" destId="{65025855-56FE-492F-A90E-D31D3D56CDD0}" srcOrd="1" destOrd="0" presId="urn:microsoft.com/office/officeart/2005/8/layout/orgChart1"/>
    <dgm:cxn modelId="{3E9EA143-117A-4C75-A1C4-F2C6163763C2}" type="presOf" srcId="{FEAD8798-5072-4765-BA27-456AA0166B33}" destId="{48CE9F43-F177-4C7B-851B-5DED639CB731}" srcOrd="0" destOrd="0" presId="urn:microsoft.com/office/officeart/2005/8/layout/orgChart1"/>
    <dgm:cxn modelId="{EA5F2D64-A9A1-4DC6-ADE4-6DF9FC7A9469}" srcId="{B1EF2AC8-DD94-4AA9-A1E2-B06D18F3B432}" destId="{E1C58E9B-F93F-425D-9ED7-E987187BF4E4}" srcOrd="3" destOrd="0" parTransId="{6166DE88-733E-44D5-B6FB-C702733079F9}" sibTransId="{8156B9F7-FD58-43B3-AA65-B261E5904698}"/>
    <dgm:cxn modelId="{3E31C844-C2DB-402D-BF74-D60AC2704913}" type="presOf" srcId="{55AE0E37-E53F-4FFF-B9AA-BC306F67D645}" destId="{EB1C1E0E-F8A2-49B5-9C05-3325EEE54BBD}" srcOrd="0" destOrd="0" presId="urn:microsoft.com/office/officeart/2005/8/layout/orgChart1"/>
    <dgm:cxn modelId="{1A8BF544-39FB-478B-AE49-2F4E403B4C2E}" type="presOf" srcId="{8E4EE6AA-E920-45EA-BFDC-79A2AA450E8F}" destId="{41844545-D83F-491F-86ED-594EAD403346}" srcOrd="0" destOrd="0" presId="urn:microsoft.com/office/officeart/2005/8/layout/orgChart1"/>
    <dgm:cxn modelId="{0ACAF944-AE3F-45DF-9E2F-A0F4A4685D37}" type="presOf" srcId="{F33B7489-50EB-407B-AE28-0902605B20FC}" destId="{0F50C924-D641-47E2-80D3-325AA3387986}" srcOrd="0" destOrd="0" presId="urn:microsoft.com/office/officeart/2005/8/layout/orgChart1"/>
    <dgm:cxn modelId="{25177045-DDF0-4D94-BA4C-A2598ECA22BF}" type="presOf" srcId="{08B84C60-7CC0-4FC8-8BBD-D918555DF54A}" destId="{3C3EFAA9-DED4-421C-A8EB-C08811B7590F}" srcOrd="0" destOrd="0" presId="urn:microsoft.com/office/officeart/2005/8/layout/orgChart1"/>
    <dgm:cxn modelId="{A216AE65-5776-431B-804C-5E332ED2799B}" type="presOf" srcId="{59ADB382-E831-45D2-8E65-BC2F80F251E1}" destId="{C478AF22-17A2-43E7-86DE-D293B4D5E50B}" srcOrd="0" destOrd="0" presId="urn:microsoft.com/office/officeart/2005/8/layout/orgChart1"/>
    <dgm:cxn modelId="{A69A2846-91D9-4273-AB7F-AAD1C7336B41}" type="presOf" srcId="{4A2D1265-4F3D-4C24-A76E-03F7EB721010}" destId="{3B81EE63-B41B-4581-9AC4-4BCC967548F2}" srcOrd="1" destOrd="0" presId="urn:microsoft.com/office/officeart/2005/8/layout/orgChart1"/>
    <dgm:cxn modelId="{E5327F46-B0BD-40BF-9BE0-1FC36539587C}" type="presOf" srcId="{FA6230AC-D578-499C-A395-9C24D30ECC54}" destId="{2E043FED-8846-4F64-8D8D-D3F127AF9FF6}" srcOrd="0" destOrd="0" presId="urn:microsoft.com/office/officeart/2005/8/layout/orgChart1"/>
    <dgm:cxn modelId="{72B23E67-1F8D-46E2-87C1-347A29B8D2AF}" type="presOf" srcId="{79CFB439-22B7-43E8-B503-678EC1BAB73A}" destId="{5E98294A-3813-4A99-81BD-490F0266BB3A}" srcOrd="1" destOrd="0" presId="urn:microsoft.com/office/officeart/2005/8/layout/orgChart1"/>
    <dgm:cxn modelId="{B909A067-DF8D-4BD2-987D-4EBD480E6BCB}" type="presOf" srcId="{1041EAD3-C783-420F-BB1E-818FC3936D1A}" destId="{9BBF2044-E57B-48C2-86EB-8174B51CF10E}" srcOrd="0" destOrd="0" presId="urn:microsoft.com/office/officeart/2005/8/layout/orgChart1"/>
    <dgm:cxn modelId="{4949D867-4562-4BD8-8397-2CC3ECA0A9A3}" type="presOf" srcId="{B2B0BCDA-BFC8-4B3A-9604-C5D0314815A0}" destId="{EFAE1B8C-24C6-424A-8B91-4E44D4F9E765}" srcOrd="1" destOrd="0" presId="urn:microsoft.com/office/officeart/2005/8/layout/orgChart1"/>
    <dgm:cxn modelId="{DE2FF767-956E-4151-961A-B2AA3A2AB77F}" type="presOf" srcId="{E2440F85-0C12-4A63-A124-2BF890C18014}" destId="{AF3E2991-1A5D-4DC8-AA9F-3D5510B41675}" srcOrd="0" destOrd="0" presId="urn:microsoft.com/office/officeart/2005/8/layout/orgChart1"/>
    <dgm:cxn modelId="{C8E32068-63C1-4917-BF02-5420B5B3C9F9}" srcId="{4FDE9D53-CBE4-4D41-815C-449F41BC29D3}" destId="{6F0997E2-B8CA-4B04-BFD4-92EA8C32C523}" srcOrd="0" destOrd="0" parTransId="{8C5F9393-B621-4C2F-B089-4B96614A1784}" sibTransId="{D1C4B3A5-4D30-417B-AB01-E646DCF83999}"/>
    <dgm:cxn modelId="{8F6D2C48-C9CA-4DDC-89D0-4E33AC9343DC}" type="presOf" srcId="{BF15128D-A0A7-42C1-AF01-ADAC9EC34321}" destId="{0B74D5C6-5DAC-437B-9136-49317117204B}" srcOrd="0" destOrd="0" presId="urn:microsoft.com/office/officeart/2005/8/layout/orgChart1"/>
    <dgm:cxn modelId="{6EA78648-88F1-47CF-9393-7CBB16A70B65}" type="presOf" srcId="{9AF01745-AD0F-43AE-BEF1-AAFC29883ECE}" destId="{7F3BE4D7-8080-44D6-9FB1-38DE3DC94433}" srcOrd="1" destOrd="0" presId="urn:microsoft.com/office/officeart/2005/8/layout/orgChart1"/>
    <dgm:cxn modelId="{5BCCAB68-E4C1-4535-9531-1387D9DD7FA5}" type="presOf" srcId="{D5B30DB5-F6DC-4BDB-8D85-873896507A0A}" destId="{7D15A870-4552-4B20-BDF0-2CCFE14182EA}" srcOrd="0" destOrd="0" presId="urn:microsoft.com/office/officeart/2005/8/layout/orgChart1"/>
    <dgm:cxn modelId="{2B71E348-7C76-4D07-9468-7268722606E3}" srcId="{B1EF2AC8-DD94-4AA9-A1E2-B06D18F3B432}" destId="{7596249E-EC0E-44A6-8ED9-B581F5611F1C}" srcOrd="0" destOrd="0" parTransId="{E3D80667-71F8-4850-BA61-3779B04E17B9}" sibTransId="{269FEF94-8685-4347-AC3C-D42DB998FAD8}"/>
    <dgm:cxn modelId="{39E1E348-DA35-4B4B-AB0B-A84B890B3103}" type="presOf" srcId="{164E57A2-3304-427E-B887-B71D17AFC4BC}" destId="{69BB8360-CA7E-4B8B-8B38-314A68991280}" srcOrd="0" destOrd="0" presId="urn:microsoft.com/office/officeart/2005/8/layout/orgChart1"/>
    <dgm:cxn modelId="{AED9E648-3904-434A-8E18-B8AF4F20F890}" srcId="{3AD91BF9-30D7-4FAC-83D2-8831E05AD341}" destId="{8519126A-67D3-43FD-B25E-DCE3991F6E73}" srcOrd="2" destOrd="0" parTransId="{91480B79-8B80-4BC0-9603-11AF7432DB54}" sibTransId="{3CC56B25-AD63-4A18-84C9-65A77B53D620}"/>
    <dgm:cxn modelId="{4C6E1769-6407-44E2-A551-9938D48FE86F}" type="presOf" srcId="{D3D71F62-A5CD-4C79-BEE8-FCF758942765}" destId="{9B2836F4-3A56-4D50-BEC3-C4973CF400B5}" srcOrd="0" destOrd="0" presId="urn:microsoft.com/office/officeart/2005/8/layout/orgChart1"/>
    <dgm:cxn modelId="{83F21B49-DC79-440F-917A-9C9C11E0CE47}" type="presOf" srcId="{928024D3-FFA9-43EB-8AFE-021D652BF9FB}" destId="{0C64A195-420C-43BA-99E7-507D11805E8B}" srcOrd="1" destOrd="0" presId="urn:microsoft.com/office/officeart/2005/8/layout/orgChart1"/>
    <dgm:cxn modelId="{20F15C69-2E9D-41EB-98C1-D3D8D8CADEFE}" type="presOf" srcId="{164E57A2-3304-427E-B887-B71D17AFC4BC}" destId="{D2DBB3B6-3EFC-48AA-A68E-C311111DF5C3}" srcOrd="1" destOrd="0" presId="urn:microsoft.com/office/officeart/2005/8/layout/orgChart1"/>
    <dgm:cxn modelId="{C2865E49-89D0-4F01-9AD1-AB723A042A9D}" type="presOf" srcId="{CF4FD427-C2D7-4620-8A91-388B8B3E6F82}" destId="{6F25F46A-00BF-43D8-8D11-04AE09B901A3}" srcOrd="1" destOrd="0" presId="urn:microsoft.com/office/officeart/2005/8/layout/orgChart1"/>
    <dgm:cxn modelId="{6A705369-D59D-4298-A3D6-63D30DABF5B4}" type="presOf" srcId="{C0D97826-5BBB-4706-B724-2149492A7DA7}" destId="{07E7580A-D071-434D-A626-CF2054C89F4F}" srcOrd="0" destOrd="0" presId="urn:microsoft.com/office/officeart/2005/8/layout/orgChart1"/>
    <dgm:cxn modelId="{667A8549-4413-4B55-A15F-67E7D304E12A}" type="presOf" srcId="{3AD91BF9-30D7-4FAC-83D2-8831E05AD341}" destId="{410E862D-E0FD-4C24-94AB-4EBCE31DF5D2}" srcOrd="0" destOrd="0" presId="urn:microsoft.com/office/officeart/2005/8/layout/orgChart1"/>
    <dgm:cxn modelId="{E0E28D49-E22F-42AC-AC22-AFDC8B309A98}" srcId="{3463B46E-090C-4A01-893D-8F2278460B50}" destId="{3DD8ECEB-5987-4594-949A-5D5CF10DD0F3}" srcOrd="1" destOrd="0" parTransId="{551ED2F8-D528-4E41-83AE-FA1BDE559297}" sibTransId="{921D513F-B7DB-44AE-8898-C69E7D48E945}"/>
    <dgm:cxn modelId="{035DA049-F534-4B6A-805A-35FF96CC8C85}" type="presOf" srcId="{CF4FD427-C2D7-4620-8A91-388B8B3E6F82}" destId="{80FB52CA-54DD-4FE6-90EA-59812844ED5A}" srcOrd="0" destOrd="0" presId="urn:microsoft.com/office/officeart/2005/8/layout/orgChart1"/>
    <dgm:cxn modelId="{2244A769-4541-45C0-B44E-70264F5C813F}" type="presOf" srcId="{A529A1CD-AC00-4F7F-ADF3-2F0DA4CBFF63}" destId="{5F47C019-BC94-47A5-9C0A-1AB38FC83E2C}" srcOrd="1" destOrd="0" presId="urn:microsoft.com/office/officeart/2005/8/layout/orgChart1"/>
    <dgm:cxn modelId="{44D4086A-9100-45C4-A076-B1F0BE0BCFFC}" type="presOf" srcId="{229BA1B7-00F8-4FF2-8874-7F526BFAF534}" destId="{6DD65258-973C-41D9-A4C6-4AE12ABCBF46}" srcOrd="0" destOrd="0" presId="urn:microsoft.com/office/officeart/2005/8/layout/orgChart1"/>
    <dgm:cxn modelId="{FC16126A-C6CA-49C7-9A97-91DC3367A182}" type="presOf" srcId="{C4270C25-1110-4F56-B02D-AD71D623017C}" destId="{864136E4-A0C8-4BB0-9681-CF197EF0D218}" srcOrd="1" destOrd="0" presId="urn:microsoft.com/office/officeart/2005/8/layout/orgChart1"/>
    <dgm:cxn modelId="{FE8D604A-E14E-4EB5-B6DD-AAAF75FAB0CE}" type="presOf" srcId="{839825B0-A221-4D08-8D4E-96C33B9207F6}" destId="{820F2120-B8CA-4892-8C05-0383896CA3F2}" srcOrd="1" destOrd="0" presId="urn:microsoft.com/office/officeart/2005/8/layout/orgChart1"/>
    <dgm:cxn modelId="{F466616A-C7A9-4619-8B1F-F5F7C5C6C1CB}" type="presOf" srcId="{62104A1D-F934-4187-8635-B4C1A5391D95}" destId="{76FF1968-CAFF-4DF3-A5C3-12CE8373C38A}" srcOrd="0" destOrd="0" presId="urn:microsoft.com/office/officeart/2005/8/layout/orgChart1"/>
    <dgm:cxn modelId="{6CD3A76A-5847-4D1B-AA8A-33EB99CFDCA3}" type="presOf" srcId="{E409FC70-BB76-4ACD-BDCB-D1BF6B7D1516}" destId="{2C65E0BC-1860-4D64-97BA-1BCB04B4FEAB}" srcOrd="0" destOrd="0" presId="urn:microsoft.com/office/officeart/2005/8/layout/orgChart1"/>
    <dgm:cxn modelId="{7D46016B-9465-4F7B-81A6-A91A79A58509}" srcId="{E777CF73-652A-4A46-A715-D01B53435174}" destId="{56C59C21-473B-41FE-9286-F424549B9F28}" srcOrd="4" destOrd="0" parTransId="{71142173-A7E5-4850-B0EA-8F8C3040A4AB}" sibTransId="{18A0301C-22F5-425D-B1FB-A9E2C538F09F}"/>
    <dgm:cxn modelId="{4E2B204B-50C3-4A34-ADB7-92F2B7E1F691}" srcId="{758E456A-6205-40B3-ADDA-08B83810A8A2}" destId="{4A2D1265-4F3D-4C24-A76E-03F7EB721010}" srcOrd="3" destOrd="0" parTransId="{88032FC7-8C6E-4BB8-B043-87F59DB6A783}" sibTransId="{5773DB3B-8722-42F4-B04B-596862F2D318}"/>
    <dgm:cxn modelId="{267E564B-CADB-43F2-8E51-61958E29ED1C}" srcId="{6F0997E2-B8CA-4B04-BFD4-92EA8C32C523}" destId="{BF15128D-A0A7-42C1-AF01-ADAC9EC34321}" srcOrd="0" destOrd="0" parTransId="{229BA1B7-00F8-4FF2-8874-7F526BFAF534}" sibTransId="{83078D8C-B4A9-4938-8633-CBDF67053BBB}"/>
    <dgm:cxn modelId="{7E7ED46B-2492-458B-9426-5E15AC398234}" type="presOf" srcId="{0F923D77-2139-4776-BC57-8944B3C6E3B0}" destId="{3CBC9272-5F17-4F49-88A5-13A3A8AC5258}" srcOrd="0" destOrd="0" presId="urn:microsoft.com/office/officeart/2005/8/layout/orgChart1"/>
    <dgm:cxn modelId="{16253F4D-74B8-4144-AA9F-5183165DD60D}" type="presOf" srcId="{6F0997E2-B8CA-4B04-BFD4-92EA8C32C523}" destId="{8FE5EB28-26B4-4395-B946-EC77594E7A95}" srcOrd="0" destOrd="0" presId="urn:microsoft.com/office/officeart/2005/8/layout/orgChart1"/>
    <dgm:cxn modelId="{7BBF3F4D-B145-483D-A606-6D08BB298538}" type="presOf" srcId="{789CE66D-B0A5-456A-AC30-C7E8237199EA}" destId="{09E43F03-8107-49C2-ADBC-992FAE3C591F}" srcOrd="0" destOrd="0" presId="urn:microsoft.com/office/officeart/2005/8/layout/orgChart1"/>
    <dgm:cxn modelId="{7C59556E-C30A-47AD-9E72-E5F3062FCC1A}" srcId="{A529A1CD-AC00-4F7F-ADF3-2F0DA4CBFF63}" destId="{3AD91BF9-30D7-4FAC-83D2-8831E05AD341}" srcOrd="3" destOrd="0" parTransId="{7BF62DAB-5668-447A-8704-62E7BB2A66D7}" sibTransId="{C021762C-C89C-4FE3-9123-3747AD55E6E4}"/>
    <dgm:cxn modelId="{7965C96E-7363-49AC-B30F-DBE990787B1A}" type="presOf" srcId="{A985A9A3-4D0E-4D4A-A0D4-8C0EC5161141}" destId="{C75D51DF-A274-41D0-82B1-3AC92AABA53E}" srcOrd="0" destOrd="0" presId="urn:microsoft.com/office/officeart/2005/8/layout/orgChart1"/>
    <dgm:cxn modelId="{6A48D16E-01E7-486D-A587-10E761617513}" type="presOf" srcId="{14342E42-86DC-45A1-807F-CE253CAA2631}" destId="{B5A7FA8E-275F-44D0-BCFE-900042A2CEDF}" srcOrd="0" destOrd="0" presId="urn:microsoft.com/office/officeart/2005/8/layout/orgChart1"/>
    <dgm:cxn modelId="{52F4FC4E-FB6E-4AB5-89CB-3837034D4E3E}" type="presOf" srcId="{3DD8ECEB-5987-4594-949A-5D5CF10DD0F3}" destId="{B3D35AE3-52AE-4B4F-AB56-57D323E0E611}" srcOrd="0" destOrd="0" presId="urn:microsoft.com/office/officeart/2005/8/layout/orgChart1"/>
    <dgm:cxn modelId="{5743614F-7F4E-4005-8717-CFA12C17AA3B}" type="presOf" srcId="{1FDCF839-4C33-4707-A399-489EE1F4B576}" destId="{42F78B31-6233-4104-98AE-6B95139F216B}" srcOrd="0" destOrd="0" presId="urn:microsoft.com/office/officeart/2005/8/layout/orgChart1"/>
    <dgm:cxn modelId="{840FD84F-627E-4443-96BC-57B4C966AFDF}" type="presOf" srcId="{9ACF9934-AE1B-4354-92D9-6AB7A4A74839}" destId="{71FDE6D3-17B9-4ABB-8817-53A183C57EED}" srcOrd="0" destOrd="0" presId="urn:microsoft.com/office/officeart/2005/8/layout/orgChart1"/>
    <dgm:cxn modelId="{6469F76F-3888-4BDF-9B38-57509B583282}" type="presOf" srcId="{1FDCF839-4C33-4707-A399-489EE1F4B576}" destId="{9EE3398C-8D97-4E96-9C56-FF6EF32C8DC6}" srcOrd="1" destOrd="0" presId="urn:microsoft.com/office/officeart/2005/8/layout/orgChart1"/>
    <dgm:cxn modelId="{4F841070-6487-4DEB-AE31-91100104A743}" type="presOf" srcId="{76458271-EF3E-4CEF-8F48-38880D832F82}" destId="{DE60A584-6ACF-4E7D-A88E-3558A7B602D3}" srcOrd="1" destOrd="0" presId="urn:microsoft.com/office/officeart/2005/8/layout/orgChart1"/>
    <dgm:cxn modelId="{B7CC5F70-CB0F-4D03-8426-199A73EEAEA0}" srcId="{3A93A287-9C51-4D3A-BFB4-77BF3DC7F741}" destId="{BE34C9AF-2608-40EF-BD6A-3EEB10A84E5E}" srcOrd="3" destOrd="0" parTransId="{9ACF9934-AE1B-4354-92D9-6AB7A4A74839}" sibTransId="{F6CC9113-60B7-4CE8-8578-708E1A31B3C7}"/>
    <dgm:cxn modelId="{3EAB6470-8DF5-4CA0-9570-A7AE1B2EF25A}" srcId="{839825B0-A221-4D08-8D4E-96C33B9207F6}" destId="{164E57A2-3304-427E-B887-B71D17AFC4BC}" srcOrd="7" destOrd="0" parTransId="{D6639C5B-7480-43EF-A58F-4FFF75C5E0E9}" sibTransId="{98810ABC-C03B-4F25-82DF-891F2A0493AC}"/>
    <dgm:cxn modelId="{B386CF50-E98D-46C4-A6FD-73DF2A672C6C}" type="presOf" srcId="{1E42EC87-57D5-48E6-98F0-69A6C34FA50A}" destId="{B3CB555C-1669-40A7-BBD4-26251B820EC0}" srcOrd="1" destOrd="0" presId="urn:microsoft.com/office/officeart/2005/8/layout/orgChart1"/>
    <dgm:cxn modelId="{E71DF050-2468-4319-B963-82906591084E}" srcId="{6F0997E2-B8CA-4B04-BFD4-92EA8C32C523}" destId="{FA6230AC-D578-499C-A395-9C24D30ECC54}" srcOrd="1" destOrd="0" parTransId="{ECA0EEE2-C567-411D-A1F9-69372697E111}" sibTransId="{5A511A26-E624-46AF-843F-919F8CEE4DB3}"/>
    <dgm:cxn modelId="{352CF370-DC73-48DF-8C8D-E78C45658005}" type="presOf" srcId="{7AA52FB1-FE62-49F9-A6C9-8B5A87011643}" destId="{A169D253-7BCF-404A-9C78-1EAB650C13B5}" srcOrd="0" destOrd="0" presId="urn:microsoft.com/office/officeart/2005/8/layout/orgChart1"/>
    <dgm:cxn modelId="{2B211371-5312-4C95-9DBE-F815CDB53595}" type="presOf" srcId="{7BF62DAB-5668-447A-8704-62E7BB2A66D7}" destId="{E70198A0-840D-4EC7-B87F-15D5C253C956}" srcOrd="0" destOrd="0" presId="urn:microsoft.com/office/officeart/2005/8/layout/orgChart1"/>
    <dgm:cxn modelId="{C9E51C51-105D-4C4E-8B24-068AF221EBAB}" srcId="{1FDCF839-4C33-4707-A399-489EE1F4B576}" destId="{2808A857-31C5-4B97-A4E8-D3E1AD623F5E}" srcOrd="3" destOrd="0" parTransId="{40DAB773-4C10-4C97-BBE2-40E2E8261373}" sibTransId="{85980FCF-90C7-4B2C-8C7F-2043F21CEDF0}"/>
    <dgm:cxn modelId="{8C456571-132D-4925-8332-D1A3F66A5C82}" srcId="{6F0997E2-B8CA-4B04-BFD4-92EA8C32C523}" destId="{391AD0E0-BDFD-40F6-942D-40EEC55EDE21}" srcOrd="8" destOrd="0" parTransId="{7E0B41B4-6550-41D9-A2B0-319C10547B61}" sibTransId="{362E2EA5-F86A-4D71-8BEB-358AE058E918}"/>
    <dgm:cxn modelId="{C8BC6571-3A99-4359-90AE-457D393AD19E}" type="presOf" srcId="{BE34C9AF-2608-40EF-BD6A-3EEB10A84E5E}" destId="{0CE0CEE9-817C-4C39-B3DE-5EAA89479D7B}" srcOrd="1" destOrd="0" presId="urn:microsoft.com/office/officeart/2005/8/layout/orgChart1"/>
    <dgm:cxn modelId="{30B36A71-C4F7-4260-8FE0-C9F43B7EFCB0}" type="presOf" srcId="{16B37FF4-FBEF-4E52-8DF6-C78D67694ACB}" destId="{DF8B2F88-C51D-4585-9A27-685086E12DE9}" srcOrd="0" destOrd="0" presId="urn:microsoft.com/office/officeart/2005/8/layout/orgChart1"/>
    <dgm:cxn modelId="{37AC7D51-CD5B-423A-B63D-DFB7450AA815}" type="presOf" srcId="{BBBF3061-8173-483D-AEBB-4EFCC7642B05}" destId="{A1C72A43-0FC2-41AF-95D6-42B9DC82CC25}" srcOrd="0" destOrd="0" presId="urn:microsoft.com/office/officeart/2005/8/layout/orgChart1"/>
    <dgm:cxn modelId="{1157B771-3734-4FC0-94B7-F792BB6537E7}" type="presOf" srcId="{80CA15B6-15BE-4995-86BA-3E0BDDA2A897}" destId="{6FD8919F-2835-48A4-B133-DFCBC7E7E0FE}" srcOrd="0" destOrd="0" presId="urn:microsoft.com/office/officeart/2005/8/layout/orgChart1"/>
    <dgm:cxn modelId="{CF27CD51-AE34-4E4C-9AF6-8C39FF6BBADB}" type="presOf" srcId="{A04BA323-FDEF-4F66-9015-2E856DADAE54}" destId="{4A501CEC-D687-4155-989C-FF5E9FB65C78}" srcOrd="0" destOrd="0" presId="urn:microsoft.com/office/officeart/2005/8/layout/orgChart1"/>
    <dgm:cxn modelId="{CFB2E771-D4C9-4508-999F-8089610735B9}" type="presOf" srcId="{8B6DFC68-B405-4C76-9D60-A8D5E73569C9}" destId="{A315CE79-3F33-4151-8015-CB9CA446C659}" srcOrd="1" destOrd="0" presId="urn:microsoft.com/office/officeart/2005/8/layout/orgChart1"/>
    <dgm:cxn modelId="{59DDF552-667A-4464-9EBB-DF1F4F7E6FCD}" type="presOf" srcId="{800FD24E-6DE1-41C7-B886-C8C728674F69}" destId="{7FC0E8D6-FF6E-4041-8AD7-01F862AFF8AB}" srcOrd="0" destOrd="0" presId="urn:microsoft.com/office/officeart/2005/8/layout/orgChart1"/>
    <dgm:cxn modelId="{48DD2B53-43BC-4ED1-9FDF-B5F2365D973C}" srcId="{A985A9A3-4D0E-4D4A-A0D4-8C0EC5161141}" destId="{93B90F7E-3EB8-4F2A-BE24-2B66C7E9F8BC}" srcOrd="4" destOrd="0" parTransId="{42BEBF50-299C-442C-AA7F-8F6A74ECB7F6}" sibTransId="{7AB1F105-F3CD-4264-85CE-C93915B05081}"/>
    <dgm:cxn modelId="{95213873-3790-410B-951C-1B81EDFDF057}" type="presOf" srcId="{16B37FF4-FBEF-4E52-8DF6-C78D67694ACB}" destId="{22235F01-B2EB-4539-9252-0851E6F42BA3}" srcOrd="1" destOrd="0" presId="urn:microsoft.com/office/officeart/2005/8/layout/orgChart1"/>
    <dgm:cxn modelId="{4A3C6D73-1B15-4C08-8807-65C3A35C001D}" type="presOf" srcId="{7440005F-A14A-4C14-9E64-83409A3BFCD5}" destId="{D017A301-A1E3-418F-848B-B2A8E90B9722}" srcOrd="1" destOrd="0" presId="urn:microsoft.com/office/officeart/2005/8/layout/orgChart1"/>
    <dgm:cxn modelId="{478D5473-302D-40F8-82FE-39653F3406DB}" type="presOf" srcId="{B93A5A79-175D-459A-B9E9-CEA1B4AE230A}" destId="{09CFE872-11AD-4D29-99C7-591DEFCF4E27}" srcOrd="0" destOrd="0" presId="urn:microsoft.com/office/officeart/2005/8/layout/orgChart1"/>
    <dgm:cxn modelId="{56AE5853-2880-4813-A781-99AAD28B557D}" type="presOf" srcId="{7A468201-9FA6-4056-8D8F-7A1A97DDCFC0}" destId="{098EE10C-8556-46D8-BC66-274B9EFDCC56}" srcOrd="1" destOrd="0" presId="urn:microsoft.com/office/officeart/2005/8/layout/orgChart1"/>
    <dgm:cxn modelId="{7460ED73-7B93-40A7-9941-F54B575C6A32}" srcId="{1FDCF839-4C33-4707-A399-489EE1F4B576}" destId="{EC35614A-84E9-4840-B770-5DEF14B593CC}" srcOrd="2" destOrd="0" parTransId="{BBD6F1F0-CD0A-43E4-B722-52F41489F40D}" sibTransId="{49CED725-9619-479E-BD60-30A781650907}"/>
    <dgm:cxn modelId="{A58B6954-AF45-473E-AF4F-8DF6ED09F6DD}" type="presOf" srcId="{E7FC840D-E51C-4E8A-B223-C58C95D015C4}" destId="{81678E9C-391D-4098-933F-09460DB15A3B}" srcOrd="1" destOrd="0" presId="urn:microsoft.com/office/officeart/2005/8/layout/orgChart1"/>
    <dgm:cxn modelId="{721FA754-B05A-4A2E-B886-D4B69669BD48}" srcId="{FA6230AC-D578-499C-A395-9C24D30ECC54}" destId="{3463B46E-090C-4A01-893D-8F2278460B50}" srcOrd="0" destOrd="0" parTransId="{FEAD8798-5072-4765-BA27-456AA0166B33}" sibTransId="{0BB6EC12-16A3-4DBD-8178-F406200DF476}"/>
    <dgm:cxn modelId="{6E87DB74-1C27-48B2-91ED-72B93D3DA196}" srcId="{6F0997E2-B8CA-4B04-BFD4-92EA8C32C523}" destId="{B2B0BCDA-BFC8-4B3A-9604-C5D0314815A0}" srcOrd="7" destOrd="0" parTransId="{F03A9C0F-4EF9-46A9-AAE2-9C53270B95D5}" sibTransId="{9A829821-D183-45DC-BDE9-4DBA72B4F12D}"/>
    <dgm:cxn modelId="{6A746F75-3CF1-43F9-91C8-1BFF8E9318A5}" type="presOf" srcId="{32EEE888-670F-46CC-9A1E-AA1B462CFD02}" destId="{F3CCE1A0-6DC8-49DC-8AF5-42CA884B8633}" srcOrd="0" destOrd="0" presId="urn:microsoft.com/office/officeart/2005/8/layout/orgChart1"/>
    <dgm:cxn modelId="{B7E27175-9D36-4544-887A-999ED1AEB3F5}" type="presOf" srcId="{8D7DFFAF-C5D4-47D2-820B-111167B7A91C}" destId="{14E62B10-0E54-4EBD-9695-143CB12A98A0}" srcOrd="0" destOrd="0" presId="urn:microsoft.com/office/officeart/2005/8/layout/orgChart1"/>
    <dgm:cxn modelId="{FAB17D55-130D-4E5D-8E3F-A5A3419E0636}" type="presOf" srcId="{757E28AA-D730-4EB3-B6B4-A81DE0289EF9}" destId="{D60AFAB3-5D40-44E7-9BB0-96497854F044}" srcOrd="0" destOrd="0" presId="urn:microsoft.com/office/officeart/2005/8/layout/orgChart1"/>
    <dgm:cxn modelId="{135A9855-F79A-42DA-B22C-7BFAE12B0CAA}" type="presOf" srcId="{988B7F41-C877-41AB-A2EA-EE5F89D55074}" destId="{3B3DC34D-E5EF-41BD-9147-9E3EC689AD4C}" srcOrd="1" destOrd="0" presId="urn:microsoft.com/office/officeart/2005/8/layout/orgChart1"/>
    <dgm:cxn modelId="{EC13A155-8B55-432B-B80C-0BC374AE6339}" type="presOf" srcId="{59DEB08E-DDFE-435D-9FB6-D30AB5395D6E}" destId="{45F39587-8B64-41F7-9A94-9C63A353BA6A}" srcOrd="1" destOrd="0" presId="urn:microsoft.com/office/officeart/2005/8/layout/orgChart1"/>
    <dgm:cxn modelId="{3C23FD75-D79D-47EF-B555-877D2804C452}" srcId="{BFDD3723-A598-4CF0-A102-942456A753D4}" destId="{59DEB08E-DDFE-435D-9FB6-D30AB5395D6E}" srcOrd="2" destOrd="0" parTransId="{25C7EAA9-B9E8-4514-BA01-9D8B4AC9BD85}" sibTransId="{AFB6039E-8DAE-4FA9-940C-1ADCA20D85BE}"/>
    <dgm:cxn modelId="{9E387276-87FD-4193-8D90-94F1D26247FB}" type="presOf" srcId="{2E809F79-6E02-4DAC-999A-C10D5C6759BF}" destId="{E0E54EE4-B1B0-462A-815B-031499D2F42F}" srcOrd="1" destOrd="0" presId="urn:microsoft.com/office/officeart/2005/8/layout/orgChart1"/>
    <dgm:cxn modelId="{BEC3AC56-4CC1-44E8-824F-9F653728995E}" type="presOf" srcId="{59DEB08E-DDFE-435D-9FB6-D30AB5395D6E}" destId="{6963767E-FEAC-4266-B7C5-24825B7CE6F6}" srcOrd="0" destOrd="0" presId="urn:microsoft.com/office/officeart/2005/8/layout/orgChart1"/>
    <dgm:cxn modelId="{6BC8B776-6DE6-440E-AFF1-BB289FA8ADCF}" type="presOf" srcId="{2BEE9E93-A0C4-4330-83A5-B9BB5F67C6B5}" destId="{B88D2321-5EB5-42F1-95B3-99E9E55F1681}" srcOrd="0" destOrd="0" presId="urn:microsoft.com/office/officeart/2005/8/layout/orgChart1"/>
    <dgm:cxn modelId="{3045EF76-200D-46AB-958C-5BAA198DC89C}" srcId="{A985A9A3-4D0E-4D4A-A0D4-8C0EC5161141}" destId="{A8C2AE27-D77A-48B9-B26E-76377C77EFF9}" srcOrd="2" destOrd="0" parTransId="{525F8258-7215-4494-8343-3DEC039FA4F1}" sibTransId="{0AC0C9FF-B31E-48BA-AB1F-4E36BA3209C1}"/>
    <dgm:cxn modelId="{C2EE3257-0B41-4AEF-BFA8-A8685DDE2781}" type="presOf" srcId="{E777CF73-652A-4A46-A715-D01B53435174}" destId="{2EF5468B-E54B-49C0-A2D9-1371311604B9}" srcOrd="1" destOrd="0" presId="urn:microsoft.com/office/officeart/2005/8/layout/orgChart1"/>
    <dgm:cxn modelId="{2DDE6277-910E-4F51-B4A9-46A06A68B895}" type="presOf" srcId="{5118A086-F86D-4507-B59D-B16DEFAB7112}" destId="{32B99592-25FB-4F22-A12A-EE892F84C956}" srcOrd="1" destOrd="0" presId="urn:microsoft.com/office/officeart/2005/8/layout/orgChart1"/>
    <dgm:cxn modelId="{E1884957-2252-47FB-9886-BB4DCB7148A3}" type="presOf" srcId="{1F3E81A3-D37E-4A11-A298-974A5957724F}" destId="{44232802-8167-4A18-B706-9FD74FA0E2D1}" srcOrd="0" destOrd="0" presId="urn:microsoft.com/office/officeart/2005/8/layout/orgChart1"/>
    <dgm:cxn modelId="{C10B6E77-B9EC-408F-BDEA-8B9C5181D173}" type="presOf" srcId="{68222960-D86D-4E38-A98A-67B1B814EE3C}" destId="{86184D4F-A891-411B-BA6B-5CA727722E77}" srcOrd="0" destOrd="0" presId="urn:microsoft.com/office/officeart/2005/8/layout/orgChart1"/>
    <dgm:cxn modelId="{5890D558-9B6C-4BB1-BD2B-92ADD69287F6}" type="presOf" srcId="{D480C8F0-F2A5-495B-A2F1-B227D41134D8}" destId="{C21CDCC0-626D-47BA-B415-4CB30D0775E6}" srcOrd="0" destOrd="0" presId="urn:microsoft.com/office/officeart/2005/8/layout/orgChart1"/>
    <dgm:cxn modelId="{CE140B59-3ABC-486A-B650-06ECEA62679E}" srcId="{16B37FF4-FBEF-4E52-8DF6-C78D67694ACB}" destId="{B3C6B1A4-858B-45F3-AF8D-B9512F26896A}" srcOrd="1" destOrd="0" parTransId="{0FE8BF1D-381E-4531-A713-AC236133CADB}" sibTransId="{4B54CB33-61A2-412C-8D2E-0C2CEE8B892E}"/>
    <dgm:cxn modelId="{EF6D0B59-9486-471F-B1A8-F1929612D830}" srcId="{3AD91BF9-30D7-4FAC-83D2-8831E05AD341}" destId="{7440005F-A14A-4C14-9E64-83409A3BFCD5}" srcOrd="3" destOrd="0" parTransId="{9D9B02C0-7CA1-44B1-90FE-57197EC3DBAD}" sibTransId="{E452606B-543E-49F6-B60D-521A32352619}"/>
    <dgm:cxn modelId="{2CFBF259-A62C-4929-B045-C10F2ABE1F26}" type="presOf" srcId="{FADBB2E8-4985-4E20-B2E1-09EC49F61E3C}" destId="{16B81308-BAC7-4058-AE64-386204B9F880}" srcOrd="1" destOrd="0" presId="urn:microsoft.com/office/officeart/2005/8/layout/orgChart1"/>
    <dgm:cxn modelId="{3000107A-52B8-41FE-BC3E-67199277138B}" type="presOf" srcId="{F281ED04-99A0-456F-B4CB-954C299244C4}" destId="{30179C60-02D4-4CE5-AB02-2D07C2A8DA9A}" srcOrd="1" destOrd="0" presId="urn:microsoft.com/office/officeart/2005/8/layout/orgChart1"/>
    <dgm:cxn modelId="{E30B2C7A-8766-46C7-9EBA-01AB5DFAE8C1}" type="presOf" srcId="{EDCE9BEC-A3B0-4F6B-9C04-7A40AE10A225}" destId="{177DA2B4-F776-47DE-96E3-F4A8E9E134EB}" srcOrd="0" destOrd="0" presId="urn:microsoft.com/office/officeart/2005/8/layout/orgChart1"/>
    <dgm:cxn modelId="{5BC9305A-B130-47E6-A225-C43034DFB565}" type="presOf" srcId="{89E48D6F-6DAD-4914-AF0A-C7348920B3FA}" destId="{C979DE61-52DE-483A-B84E-645632E93A56}" srcOrd="1" destOrd="0" presId="urn:microsoft.com/office/officeart/2005/8/layout/orgChart1"/>
    <dgm:cxn modelId="{2121405A-2A75-410B-A27F-E64CFB551AB7}" srcId="{A985A9A3-4D0E-4D4A-A0D4-8C0EC5161141}" destId="{1E42EC87-57D5-48E6-98F0-69A6C34FA50A}" srcOrd="1" destOrd="0" parTransId="{D480C8F0-F2A5-495B-A2F1-B227D41134D8}" sibTransId="{264E6FBE-50DB-4749-8B61-FA016EBA9BC4}"/>
    <dgm:cxn modelId="{ED0B597A-8709-4524-A315-114DE3AAA114}" srcId="{6F0997E2-B8CA-4B04-BFD4-92EA8C32C523}" destId="{8E4EE6AA-E920-45EA-BFDC-79A2AA450E8F}" srcOrd="6" destOrd="0" parTransId="{789CE66D-B0A5-456A-AC30-C7E8237199EA}" sibTransId="{AE2A6316-78B2-4A91-81EB-F3E2541FDB18}"/>
    <dgm:cxn modelId="{3E09BB5A-905D-4F8F-A5C3-503907B47BB7}" type="presOf" srcId="{B3C6B1A4-858B-45F3-AF8D-B9512F26896A}" destId="{E5E27B5B-DD6C-4F71-A5EF-66FBDB488640}" srcOrd="0" destOrd="0" presId="urn:microsoft.com/office/officeart/2005/8/layout/orgChart1"/>
    <dgm:cxn modelId="{BE220E7B-5676-4BD2-AD45-985595FD68D1}" srcId="{E777CF73-652A-4A46-A715-D01B53435174}" destId="{CB5FD223-75CF-46DA-823D-DA746D710025}" srcOrd="6" destOrd="0" parTransId="{B26CFE3F-9118-4AA1-A700-86D832D91914}" sibTransId="{1B3A0E61-01A5-4461-8169-52652304F736}"/>
    <dgm:cxn modelId="{4A5CB17B-CBF0-40AD-8385-C6842D70AFEE}" srcId="{839825B0-A221-4D08-8D4E-96C33B9207F6}" destId="{5EDBA3ED-B245-426A-9EB2-1D0AC9396633}" srcOrd="5" destOrd="0" parTransId="{602D7313-5854-4214-ACBB-94716B548D1A}" sibTransId="{0324D40A-BFB4-4AD6-9CA0-425AC8E8856D}"/>
    <dgm:cxn modelId="{E46DD27B-07FB-49F2-AF8F-AEABA56BDE5A}" type="presOf" srcId="{CAD7C14F-1233-44A3-92C5-2015101A6EEF}" destId="{BE66EF95-093D-4768-B299-28D72C864755}" srcOrd="0" destOrd="0" presId="urn:microsoft.com/office/officeart/2005/8/layout/orgChart1"/>
    <dgm:cxn modelId="{0A1DBB7C-2AAC-45C6-AF74-1EA106751B79}" type="presOf" srcId="{D976E566-A406-40E1-8A71-86DC06742632}" destId="{429EEF69-CD87-42A1-8C89-6881307F61D0}" srcOrd="0" destOrd="0" presId="urn:microsoft.com/office/officeart/2005/8/layout/orgChart1"/>
    <dgm:cxn modelId="{6EF6DA7C-F49B-4D89-9F3F-18CFB5C9B35D}" type="presOf" srcId="{E1C58E9B-F93F-425D-9ED7-E987187BF4E4}" destId="{FD6165AE-A4E3-431E-9C8B-4A18F9BF8688}" srcOrd="0" destOrd="0" presId="urn:microsoft.com/office/officeart/2005/8/layout/orgChart1"/>
    <dgm:cxn modelId="{3473DD7D-6B99-4E72-B97F-CDCA387F743F}" type="presOf" srcId="{B02BEDC8-ECF0-41F1-8AC2-1447C4DA12CC}" destId="{ED94A3F8-0151-4527-90B0-7B63B528B56E}" srcOrd="0" destOrd="0" presId="urn:microsoft.com/office/officeart/2005/8/layout/orgChart1"/>
    <dgm:cxn modelId="{0B36FA7D-1B6D-4A84-AB08-B71E6EE76560}" type="presOf" srcId="{758E456A-6205-40B3-ADDA-08B83810A8A2}" destId="{213731BD-AA5A-41F9-B97F-EA941667AB8D}" srcOrd="0" destOrd="0" presId="urn:microsoft.com/office/officeart/2005/8/layout/orgChart1"/>
    <dgm:cxn modelId="{D8F0E17E-7077-4FF4-9BD9-CBFF36C0B8B4}" srcId="{839825B0-A221-4D08-8D4E-96C33B9207F6}" destId="{3E32AADE-033B-470D-8502-6C70849CA894}" srcOrd="6" destOrd="0" parTransId="{AE6A50D7-F9EB-42CD-A125-CE19BE8CB263}" sibTransId="{402CFCE3-7A67-4D0E-AD06-17D8674E186A}"/>
    <dgm:cxn modelId="{A44A2D7F-64FA-461F-A149-66E0785E2FDB}" type="presOf" srcId="{DAB9E3D3-00AF-4EA3-93D9-CF23D04F6A37}" destId="{8B6C6BBF-E1A0-4F0D-A4E3-531B953EE547}" srcOrd="0" destOrd="0" presId="urn:microsoft.com/office/officeart/2005/8/layout/orgChart1"/>
    <dgm:cxn modelId="{F1A05A81-62C7-4D2D-9C2C-B5CEF978B621}" type="presOf" srcId="{7BD0319B-7C86-4CE2-AD9E-554562EC2486}" destId="{F40EE493-A3C3-400A-A8B0-4A44AA3E189C}" srcOrd="1" destOrd="0" presId="urn:microsoft.com/office/officeart/2005/8/layout/orgChart1"/>
    <dgm:cxn modelId="{5E59A081-3817-49BA-80DD-8CC4BD050BB6}" type="presOf" srcId="{3AD91BF9-30D7-4FAC-83D2-8831E05AD341}" destId="{C2128565-4BE9-4281-80B3-EB1DEC8C7C70}" srcOrd="1" destOrd="0" presId="urn:microsoft.com/office/officeart/2005/8/layout/orgChart1"/>
    <dgm:cxn modelId="{96BDA782-46ED-437F-A84E-C4125F8E227D}" type="presOf" srcId="{CDB98727-87E3-4C19-AD0B-6B8B350F8E08}" destId="{517C77A7-6CBA-49A9-9D63-28D406B99346}" srcOrd="1" destOrd="0" presId="urn:microsoft.com/office/officeart/2005/8/layout/orgChart1"/>
    <dgm:cxn modelId="{41135683-B65E-468B-8CE4-A67A4F9D17A9}" srcId="{1FDCF839-4C33-4707-A399-489EE1F4B576}" destId="{427881A5-A005-4BEE-AC4B-FF5ABD65B71D}" srcOrd="0" destOrd="0" parTransId="{B97CC130-3724-4852-8DC3-A8D34825ED7B}" sibTransId="{5219F227-885C-4967-9FF2-9ABE8BEEDC9B}"/>
    <dgm:cxn modelId="{9E4C6385-A95D-46CB-8490-ABD3A2FF13E0}" type="presOf" srcId="{3A93A287-9C51-4D3A-BFB4-77BF3DC7F741}" destId="{3367654B-3CAE-4041-8E40-971F9585F0D0}" srcOrd="0" destOrd="0" presId="urn:microsoft.com/office/officeart/2005/8/layout/orgChart1"/>
    <dgm:cxn modelId="{25228085-53AA-4581-9D9E-BAAACC9976CE}" type="presOf" srcId="{C774766D-07C1-4A85-84CE-333E602D9CE5}" destId="{86EE7492-AF5E-482B-9A70-DBDBA9E2F7CA}" srcOrd="1" destOrd="0" presId="urn:microsoft.com/office/officeart/2005/8/layout/orgChart1"/>
    <dgm:cxn modelId="{1B61A585-3F21-4ECE-A0B2-3FA2EABF00BB}" type="presOf" srcId="{F4F3E185-9DDD-43F6-BBF1-1605E587635D}" destId="{A6488E6B-08DD-419C-A2F4-D8CF27A09A36}" srcOrd="0" destOrd="0" presId="urn:microsoft.com/office/officeart/2005/8/layout/orgChart1"/>
    <dgm:cxn modelId="{4624FE85-D80A-4CFC-8566-1495C313A763}" type="presOf" srcId="{88032FC7-8C6E-4BB8-B043-87F59DB6A783}" destId="{5C955A93-51B8-4EF3-BEEC-BBD4C9A8D11C}" srcOrd="0" destOrd="0" presId="urn:microsoft.com/office/officeart/2005/8/layout/orgChart1"/>
    <dgm:cxn modelId="{15910287-F2FF-446D-907C-50E57F311A0B}" type="presOf" srcId="{F58F4006-3219-424F-A60F-431708C8736A}" destId="{4C036784-4DBF-4CF1-A5DA-1F6A188DCCF2}" srcOrd="0" destOrd="0" presId="urn:microsoft.com/office/officeart/2005/8/layout/orgChart1"/>
    <dgm:cxn modelId="{3837A287-841E-47C6-9E96-5C41067BD0E6}" type="presOf" srcId="{A8C2AE27-D77A-48B9-B26E-76377C77EFF9}" destId="{7270E766-8832-4A02-82E3-3F1542AAC8BD}" srcOrd="0" destOrd="0" presId="urn:microsoft.com/office/officeart/2005/8/layout/orgChart1"/>
    <dgm:cxn modelId="{3B256788-C877-4D5D-96E9-B88B9ABA0920}" type="presOf" srcId="{C22ECA6E-3E2D-413A-A635-0A19FEB60B62}" destId="{E7E8676D-7268-42D1-9813-70B03B5C0AB9}" srcOrd="0" destOrd="0" presId="urn:microsoft.com/office/officeart/2005/8/layout/orgChart1"/>
    <dgm:cxn modelId="{FF49FB88-A07C-4F04-9370-978FA890F5DB}" type="presOf" srcId="{6A62D6BF-99D1-4A89-B4CB-E8E108659626}" destId="{F6EA97D8-B8FB-41E5-92F6-E24AB20D13E3}" srcOrd="1" destOrd="0" presId="urn:microsoft.com/office/officeart/2005/8/layout/orgChart1"/>
    <dgm:cxn modelId="{0A551B89-16FC-48E8-BB38-C98EB0840166}" type="presOf" srcId="{427881A5-A005-4BEE-AC4B-FF5ABD65B71D}" destId="{83666CC2-51EC-46C4-8D0A-10ADDC13759A}" srcOrd="0" destOrd="0" presId="urn:microsoft.com/office/officeart/2005/8/layout/orgChart1"/>
    <dgm:cxn modelId="{166E3F89-843D-4CEE-ADAB-F9BC46674E5C}" srcId="{E777CF73-652A-4A46-A715-D01B53435174}" destId="{516CC4C4-19FF-4EBB-B65C-950172D3F69D}" srcOrd="1" destOrd="0" parTransId="{0F923D77-2139-4776-BC57-8944B3C6E3B0}" sibTransId="{BDEFD31A-A0BE-403C-AF3B-9E025DE58BD5}"/>
    <dgm:cxn modelId="{BAB4408A-04D7-4F99-A840-F5EBC1E44C48}" type="presOf" srcId="{98168367-B887-47D1-9854-9FB5A30B8C22}" destId="{B66F0512-416B-4A50-8B5F-016810A95429}" srcOrd="1" destOrd="0" presId="urn:microsoft.com/office/officeart/2005/8/layout/orgChart1"/>
    <dgm:cxn modelId="{672E778A-7D80-4767-9C6D-62DCDB4CA28D}" type="presOf" srcId="{6F4CE3EA-9DEB-4505-88E6-E8D89F49228B}" destId="{FC1C13B2-83C7-4138-86AD-B6265ED8629A}" srcOrd="1" destOrd="0" presId="urn:microsoft.com/office/officeart/2005/8/layout/orgChart1"/>
    <dgm:cxn modelId="{22BEC08B-3DB2-4E61-A84E-4EE6B56D02F6}" type="presOf" srcId="{EF3848E3-9DF3-46FF-99E7-8E9AD6C3705B}" destId="{73DA7B7C-F007-4DF9-9031-14C68C58F8BA}" srcOrd="0" destOrd="0" presId="urn:microsoft.com/office/officeart/2005/8/layout/orgChart1"/>
    <dgm:cxn modelId="{1A35D28B-E303-403E-995C-FF5F630C0680}" type="presOf" srcId="{A8C2AE27-D77A-48B9-B26E-76377C77EFF9}" destId="{928C50A1-5A3F-487D-AB0D-38404A7F1155}" srcOrd="1" destOrd="0" presId="urn:microsoft.com/office/officeart/2005/8/layout/orgChart1"/>
    <dgm:cxn modelId="{0373D38B-CCA5-4292-B1E5-A9332558BFAF}" type="presOf" srcId="{98168367-B887-47D1-9854-9FB5A30B8C22}" destId="{D4D44042-161C-4E2B-B388-D5DB4A7B6177}" srcOrd="0" destOrd="0" presId="urn:microsoft.com/office/officeart/2005/8/layout/orgChart1"/>
    <dgm:cxn modelId="{FDA6CE8C-4B8F-411E-89CC-108DCD5C8E44}" type="presOf" srcId="{B26CFE3F-9118-4AA1-A700-86D832D91914}" destId="{7D4F5C6F-9174-4E6B-8BC7-855978281904}" srcOrd="0" destOrd="0" presId="urn:microsoft.com/office/officeart/2005/8/layout/orgChart1"/>
    <dgm:cxn modelId="{0C492B8D-E881-4870-AE7C-83D1FC328C70}" type="presOf" srcId="{17161C16-DFEF-48E4-B1B1-05214FEFD4A1}" destId="{03B62755-5748-490F-8C14-A92D8C617AF3}" srcOrd="1" destOrd="0" presId="urn:microsoft.com/office/officeart/2005/8/layout/orgChart1"/>
    <dgm:cxn modelId="{CF66F38D-3137-4E37-97FA-94E57C55CDAF}" type="presOf" srcId="{757E28AA-D730-4EB3-B6B4-A81DE0289EF9}" destId="{A3AFCEAA-CA5C-4E05-B0D6-02FB32D27F17}" srcOrd="1" destOrd="0" presId="urn:microsoft.com/office/officeart/2005/8/layout/orgChart1"/>
    <dgm:cxn modelId="{2B0E808E-681E-4151-AA22-AFBA8105A05D}" type="presOf" srcId="{B3C6B1A4-858B-45F3-AF8D-B9512F26896A}" destId="{B9DBC940-E7E6-436A-AC5A-FFCA323377A6}" srcOrd="1" destOrd="0" presId="urn:microsoft.com/office/officeart/2005/8/layout/orgChart1"/>
    <dgm:cxn modelId="{1A7D8190-C3C1-4A00-9FE6-1C02247EDB82}" srcId="{E777CF73-652A-4A46-A715-D01B53435174}" destId="{CEC019C3-2155-401E-A8FF-C7EB1D145ED5}" srcOrd="3" destOrd="0" parTransId="{EA572A00-560B-4BD6-BBA6-38787B3C0DD1}" sibTransId="{180D6295-1632-47AE-985A-5463599DF6AC}"/>
    <dgm:cxn modelId="{88E05B92-5980-4AC3-B816-FBD6F50BF22E}" type="presOf" srcId="{79CFB439-22B7-43E8-B503-678EC1BAB73A}" destId="{FEFF7408-01B9-436D-AE2D-29E59A9F0955}" srcOrd="0" destOrd="0" presId="urn:microsoft.com/office/officeart/2005/8/layout/orgChart1"/>
    <dgm:cxn modelId="{34B22194-145D-4922-8BDD-86D4DE39CBB8}" type="presOf" srcId="{E76D8ACB-A671-4FD5-994C-120EA8EF087C}" destId="{05ACF6DF-9136-4976-B0D7-0CB45E1D081E}" srcOrd="0" destOrd="0" presId="urn:microsoft.com/office/officeart/2005/8/layout/orgChart1"/>
    <dgm:cxn modelId="{85225B94-A1CE-4B8A-A694-173371E9825D}" type="presOf" srcId="{118E65C8-3BB9-482F-B8CE-2C9E9E118D05}" destId="{0BF5BA72-AEDB-49CF-85AB-9EFD855027F5}" srcOrd="0" destOrd="0" presId="urn:microsoft.com/office/officeart/2005/8/layout/orgChart1"/>
    <dgm:cxn modelId="{DDE56094-3DBF-4A9D-B8BD-1F5D8E7B4399}" type="presOf" srcId="{B367196B-9061-4A39-A0EA-99750C59F093}" destId="{64087042-CFBA-4ADE-B172-AAB9158CF1A0}" srcOrd="0" destOrd="0" presId="urn:microsoft.com/office/officeart/2005/8/layout/orgChart1"/>
    <dgm:cxn modelId="{6FED6E94-2AA9-47E7-96DD-ECF4A7E4464D}" type="presOf" srcId="{9AF01745-AD0F-43AE-BEF1-AAFC29883ECE}" destId="{70D43521-DE09-47B0-823C-D78C6C5D537F}" srcOrd="0" destOrd="0" presId="urn:microsoft.com/office/officeart/2005/8/layout/orgChart1"/>
    <dgm:cxn modelId="{37241B96-8540-4DA2-AB5B-056E3AAF9050}" type="presOf" srcId="{25C7EAA9-B9E8-4514-BA01-9D8B4AC9BD85}" destId="{8D1EABA2-1734-4F58-8ED3-06E5186C88F2}" srcOrd="0" destOrd="0" presId="urn:microsoft.com/office/officeart/2005/8/layout/orgChart1"/>
    <dgm:cxn modelId="{52CE3E96-B7F4-40F7-B37B-2614DCBB30A3}" type="presOf" srcId="{A985A9A3-4D0E-4D4A-A0D4-8C0EC5161141}" destId="{3ECC929F-977E-4E87-9C00-0932D02E2144}" srcOrd="1" destOrd="0" presId="urn:microsoft.com/office/officeart/2005/8/layout/orgChart1"/>
    <dgm:cxn modelId="{E524AA96-FD5A-48D0-B4EF-03267BA6855E}" srcId="{A29169DB-1F9D-4977-97D3-BCCD6C12EB57}" destId="{293A0DCE-20B4-4BF2-834B-FC5AC5CB1EFD}" srcOrd="1" destOrd="0" parTransId="{A47FFB01-8D15-4DA2-830B-F34D00705052}" sibTransId="{4C4700BA-2C91-4DBE-8AA0-FF7D9522BA55}"/>
    <dgm:cxn modelId="{AAADA597-786D-483F-8F18-9BE2BE0D66CE}" type="presOf" srcId="{77B87C42-6E3F-4CC8-9122-F67B3D584E76}" destId="{6FA7DE3F-319D-4BDD-8D4B-4D29A22F84A3}" srcOrd="0" destOrd="0" presId="urn:microsoft.com/office/officeart/2005/8/layout/orgChart1"/>
    <dgm:cxn modelId="{B92AC197-DE3E-4BB1-B0E3-39065E51E0DC}" type="presOf" srcId="{6DD72760-401D-4492-9D3F-0DAF21BF570E}" destId="{1300F9D8-2A17-438F-8A43-1BA33784F7DE}" srcOrd="1" destOrd="0" presId="urn:microsoft.com/office/officeart/2005/8/layout/orgChart1"/>
    <dgm:cxn modelId="{A3CC3498-EF34-470E-8748-DE1EFD07992F}" type="presOf" srcId="{F33B7489-50EB-407B-AE28-0902605B20FC}" destId="{272379B5-9BF3-443D-8F16-5BBDEC56040A}" srcOrd="1" destOrd="0" presId="urn:microsoft.com/office/officeart/2005/8/layout/orgChart1"/>
    <dgm:cxn modelId="{A07BAA98-7E76-4369-BE99-6D1188C3D507}" type="presOf" srcId="{DCFA0184-2AE8-42DD-A7E2-9F603FDD0019}" destId="{26950486-B3F1-4182-A47F-B320D1BC54FF}" srcOrd="0" destOrd="0" presId="urn:microsoft.com/office/officeart/2005/8/layout/orgChart1"/>
    <dgm:cxn modelId="{DBA40C99-BA12-4B2E-87E4-61D38A20A1EC}" type="presOf" srcId="{42BEBF50-299C-442C-AA7F-8F6A74ECB7F6}" destId="{957946C6-8C5E-49D2-A467-B80EA66F3D1E}" srcOrd="0" destOrd="0" presId="urn:microsoft.com/office/officeart/2005/8/layout/orgChart1"/>
    <dgm:cxn modelId="{75997D99-E20E-499D-97C9-C70BC4C2ABB8}" type="presOf" srcId="{391AD0E0-BDFD-40F6-942D-40EEC55EDE21}" destId="{819DA3C1-C06A-452E-9680-725FA1FD52AC}" srcOrd="0" destOrd="0" presId="urn:microsoft.com/office/officeart/2005/8/layout/orgChart1"/>
    <dgm:cxn modelId="{77869599-A405-4D2C-8F4E-F843EE88A65C}" srcId="{E777CF73-652A-4A46-A715-D01B53435174}" destId="{56E7F07A-2F5D-4AF2-AD2F-E2DB1C4F9CB7}" srcOrd="7" destOrd="0" parTransId="{33BBF3BE-AD09-4D53-B2F0-601E31F1FB81}" sibTransId="{C5C4D618-6163-4C32-9304-DFCF46A46C00}"/>
    <dgm:cxn modelId="{7999A799-1922-497C-8933-4BBDC8A29256}" srcId="{3A93A287-9C51-4D3A-BFB4-77BF3DC7F741}" destId="{7A468201-9FA6-4056-8D8F-7A1A97DDCFC0}" srcOrd="2" destOrd="0" parTransId="{DCAFA2D1-1831-48C1-8796-7798B779BB1B}" sibTransId="{CA44C584-CA8F-4BB4-886B-7187BD7F8284}"/>
    <dgm:cxn modelId="{D9B8F99A-332E-4961-A104-E89B8E603AA5}" type="presOf" srcId="{33323F46-E4F8-4AA7-A6D3-89758B256658}" destId="{0D24E91D-2D7D-4451-BFBF-0E893499DA35}" srcOrd="1" destOrd="0" presId="urn:microsoft.com/office/officeart/2005/8/layout/orgChart1"/>
    <dgm:cxn modelId="{2D9C4E9C-7094-47A2-84AF-274F1C6E2AFE}" type="presOf" srcId="{91480B79-8B80-4BC0-9603-11AF7432DB54}" destId="{69937D23-D800-4316-9627-5A8B079BD3FA}" srcOrd="0" destOrd="0" presId="urn:microsoft.com/office/officeart/2005/8/layout/orgChart1"/>
    <dgm:cxn modelId="{195B999C-1AFB-4EDD-BF6B-64BFB5FD3519}" type="presOf" srcId="{68222960-D86D-4E38-A98A-67B1B814EE3C}" destId="{3FF9EA58-C1CC-4B4D-A776-EF6D4A8A3D47}" srcOrd="1" destOrd="0" presId="urn:microsoft.com/office/officeart/2005/8/layout/orgChart1"/>
    <dgm:cxn modelId="{0546139D-81E7-47CC-B50F-D243B0B1D34B}" type="presOf" srcId="{C6F2A9FB-285C-4B8C-8086-5D7BD111B1A1}" destId="{28C505E4-73ED-4B99-BB46-A2238EE2A966}" srcOrd="0" destOrd="0" presId="urn:microsoft.com/office/officeart/2005/8/layout/orgChart1"/>
    <dgm:cxn modelId="{9CF5929D-D996-4396-BBB2-40F3B8A57EAE}" srcId="{E777CF73-652A-4A46-A715-D01B53435174}" destId="{149D56B5-84FF-4C83-A272-3DC543C2C6AB}" srcOrd="8" destOrd="0" parTransId="{DC959A31-ADA0-44FD-8EFA-E70D67E35B81}" sibTransId="{7D68A724-00DC-4103-B400-DED84C0B1005}"/>
    <dgm:cxn modelId="{7967AF9D-DA5A-44CC-A9EE-DE0532CF7052}" type="presOf" srcId="{F03A9C0F-4EF9-46A9-AAE2-9C53270B95D5}" destId="{E7DEDEE6-3A36-4F62-8BB2-1E4F86BA3942}" srcOrd="0" destOrd="0" presId="urn:microsoft.com/office/officeart/2005/8/layout/orgChart1"/>
    <dgm:cxn modelId="{327C389E-AD54-496B-82BA-D6E1F38698CE}" type="presOf" srcId="{C774766D-07C1-4A85-84CE-333E602D9CE5}" destId="{AEEAABA5-9F5C-41C2-9259-BA2A3777634B}" srcOrd="0" destOrd="0" presId="urn:microsoft.com/office/officeart/2005/8/layout/orgChart1"/>
    <dgm:cxn modelId="{7012539E-2422-4710-AFD0-45B85927AD59}" type="presOf" srcId="{C489FCDD-B402-47FF-A705-4E4A2860C1C5}" destId="{9DE1594C-FB35-49EC-B5C8-9185C92AA15E}" srcOrd="0" destOrd="0" presId="urn:microsoft.com/office/officeart/2005/8/layout/orgChart1"/>
    <dgm:cxn modelId="{F9CD579E-37BB-43F7-8357-5ED43D754476}" type="presOf" srcId="{2EA5A1F9-0FD6-4670-9C87-ABA5992D65D7}" destId="{081C2EBD-09ED-4666-B341-9FD0969887C6}" srcOrd="1" destOrd="0" presId="urn:microsoft.com/office/officeart/2005/8/layout/orgChart1"/>
    <dgm:cxn modelId="{45FD939E-A134-476B-AC18-0961168E7ED7}" srcId="{A529A1CD-AC00-4F7F-ADF3-2F0DA4CBFF63}" destId="{16B37FF4-FBEF-4E52-8DF6-C78D67694ACB}" srcOrd="4" destOrd="0" parTransId="{F4F3E185-9DDD-43F6-BBF1-1605E587635D}" sibTransId="{2D29F792-7B36-4720-BC85-35C8630BF6ED}"/>
    <dgm:cxn modelId="{070EE59E-3182-4047-AA7D-C84C80942E7E}" type="presOf" srcId="{6A62D6BF-99D1-4A89-B4CB-E8E108659626}" destId="{6B50B280-FA62-4940-8307-A0520E400FC5}" srcOrd="0" destOrd="0" presId="urn:microsoft.com/office/officeart/2005/8/layout/orgChart1"/>
    <dgm:cxn modelId="{9EEAB89F-2205-4951-AB27-94CAD0ED5325}" type="presOf" srcId="{DF031BF8-C9CA-48DE-A3A6-C7432438CC5D}" destId="{03FF2EB5-0C13-4126-9106-7CD1AF675225}" srcOrd="1" destOrd="0" presId="urn:microsoft.com/office/officeart/2005/8/layout/orgChart1"/>
    <dgm:cxn modelId="{3EEF2EA0-2737-470A-BB87-41B4010B0A1F}" srcId="{4B863620-D24F-4B94-B0B4-FD714B5A9978}" destId="{F281ED04-99A0-456F-B4CB-954C299244C4}" srcOrd="4" destOrd="0" parTransId="{32EEE888-670F-46CC-9A1E-AA1B462CFD02}" sibTransId="{5D47B6EA-403A-47E1-96C0-F9F99B446E8B}"/>
    <dgm:cxn modelId="{19767BA1-90A6-4126-8477-604B6AB452B5}" type="presOf" srcId="{DAB9E3D3-00AF-4EA3-93D9-CF23D04F6A37}" destId="{1ED7B48A-9914-447E-87D7-9F4A5C3F0CBB}" srcOrd="1" destOrd="0" presId="urn:microsoft.com/office/officeart/2005/8/layout/orgChart1"/>
    <dgm:cxn modelId="{07568DA1-202C-4ED8-B869-4ADE93444807}" srcId="{A529A1CD-AC00-4F7F-ADF3-2F0DA4CBFF63}" destId="{758E456A-6205-40B3-ADDA-08B83810A8A2}" srcOrd="2" destOrd="0" parTransId="{13961CD2-7BA6-4481-9443-3023EC35FC53}" sibTransId="{B15A948D-073D-4A9F-9656-A535435B31FF}"/>
    <dgm:cxn modelId="{377997A1-0428-49E8-8512-FD0668294BD7}" type="presOf" srcId="{D82FE563-D4A1-4388-BACB-09B2B949249B}" destId="{55A18EE4-3A6A-4A75-9B9F-41FA605F3E2D}" srcOrd="0" destOrd="0" presId="urn:microsoft.com/office/officeart/2005/8/layout/orgChart1"/>
    <dgm:cxn modelId="{458F99A1-B0DC-470E-AEAA-7519DE92173D}" type="presOf" srcId="{6166DE88-733E-44D5-B6FB-C702733079F9}" destId="{E54DBDDC-5259-4C62-97F5-2EB48DF54980}" srcOrd="0" destOrd="0" presId="urn:microsoft.com/office/officeart/2005/8/layout/orgChart1"/>
    <dgm:cxn modelId="{74B7F8A1-9551-4D2E-9C03-7468F0EE9AF8}" type="presOf" srcId="{0FE8BF1D-381E-4531-A713-AC236133CADB}" destId="{1FBF3DCD-75DB-418F-A692-8409F06F247C}" srcOrd="0" destOrd="0" presId="urn:microsoft.com/office/officeart/2005/8/layout/orgChart1"/>
    <dgm:cxn modelId="{2B8016A2-067D-4B43-B9BD-E0C1B36F2602}" type="presOf" srcId="{516CC4C4-19FF-4EBB-B65C-950172D3F69D}" destId="{179FDEA6-40C7-42A6-916F-A28250230290}" srcOrd="1" destOrd="0" presId="urn:microsoft.com/office/officeart/2005/8/layout/orgChart1"/>
    <dgm:cxn modelId="{2F89A6A2-E52A-44E8-9195-68283A6D754D}" srcId="{6F0997E2-B8CA-4B04-BFD4-92EA8C32C523}" destId="{E777CF73-652A-4A46-A715-D01B53435174}" srcOrd="5" destOrd="0" parTransId="{9284B3AD-FEA6-4176-9E6E-CA75BF4676D1}" sibTransId="{3255B188-FBFB-4368-9724-EF4F21BEE4F9}"/>
    <dgm:cxn modelId="{79FAD9A4-7AE7-42DE-A48F-E8585FDCE686}" srcId="{BFDD3723-A598-4CF0-A102-942456A753D4}" destId="{80CA15B6-15BE-4995-86BA-3E0BDDA2A897}" srcOrd="0" destOrd="0" parTransId="{85639ECB-6F9F-46DE-BA20-E6F5D136C7E7}" sibTransId="{CA35440E-6E8B-4AB7-82A9-F18CAB0A3198}"/>
    <dgm:cxn modelId="{EF0703A5-A4B2-42FF-AA66-8592AF9D6499}" type="presOf" srcId="{A1684169-65DC-4E41-9BA7-B61DE250B128}" destId="{AF460619-1E92-4588-872F-434621E871C9}" srcOrd="0" destOrd="0" presId="urn:microsoft.com/office/officeart/2005/8/layout/orgChart1"/>
    <dgm:cxn modelId="{9E3E69A6-7B20-4777-9F39-174357E68EE2}" srcId="{758E456A-6205-40B3-ADDA-08B83810A8A2}" destId="{14342E42-86DC-45A1-807F-CE253CAA2631}" srcOrd="0" destOrd="0" parTransId="{AAF0ECD9-C624-4277-947B-C587DA2A2E4E}" sibTransId="{C858D26D-1393-4056-AF34-C79A11FAA803}"/>
    <dgm:cxn modelId="{9EAD6BA6-EC61-4189-B510-798A8C6F4F7A}" type="presOf" srcId="{5C44159B-4FED-47F3-BD0A-88D822DFCC9B}" destId="{2A302688-E3F4-4D52-BD18-AA9EF79BAAA0}" srcOrd="1" destOrd="0" presId="urn:microsoft.com/office/officeart/2005/8/layout/orgChart1"/>
    <dgm:cxn modelId="{DD71A1A6-77AF-4834-BBBE-B2AFED3BA9AB}" type="presOf" srcId="{CB5FD223-75CF-46DA-823D-DA746D710025}" destId="{07D4F5C0-F79C-4737-AD70-84C60B09585F}" srcOrd="1" destOrd="0" presId="urn:microsoft.com/office/officeart/2005/8/layout/orgChart1"/>
    <dgm:cxn modelId="{2E54AFA6-581A-49E8-AB48-25E8A551F2A5}" type="presOf" srcId="{B97CDD91-2DAD-45A4-9DE3-40D0ACA7A15D}" destId="{2B3BB3FE-1476-4DB4-9B49-CFEC26A6C906}" srcOrd="1" destOrd="0" presId="urn:microsoft.com/office/officeart/2005/8/layout/orgChart1"/>
    <dgm:cxn modelId="{9EDDD0A7-79F7-4782-AA65-5AC0BC84C7C0}" srcId="{4A4AC100-2F3D-46D2-BF55-1D37DCF3EC44}" destId="{928024D3-FFA9-43EB-8AFE-021D652BF9FB}" srcOrd="1" destOrd="0" parTransId="{9D39A1D5-E30B-41E3-BDB7-F2207AA50853}" sibTransId="{33DAB0DB-FC1F-4154-91D0-8D64232FC889}"/>
    <dgm:cxn modelId="{6590D9A7-1744-465A-AE0D-A871ADC06B69}" type="presOf" srcId="{C8D84B2A-CEAA-4E62-A268-490E6724A2C2}" destId="{96EEB0BB-DFBB-4BF0-9719-F99CCCD674B0}" srcOrd="1" destOrd="0" presId="urn:microsoft.com/office/officeart/2005/8/layout/orgChart1"/>
    <dgm:cxn modelId="{03B711A8-B49E-4E5D-BADB-A5953D7E826E}" type="presOf" srcId="{DF031BF8-C9CA-48DE-A3A6-C7432438CC5D}" destId="{EC2EB15F-7E8B-4DE0-8CFE-7481F8540D83}" srcOrd="0" destOrd="0" presId="urn:microsoft.com/office/officeart/2005/8/layout/orgChart1"/>
    <dgm:cxn modelId="{067FF3A8-72FE-4C58-AC58-4BF6281B2A96}" type="presOf" srcId="{0CCAE2AE-7587-4494-860C-53704235317F}" destId="{B30FD9EA-A280-43B5-8447-C62EF73255B4}" srcOrd="1" destOrd="0" presId="urn:microsoft.com/office/officeart/2005/8/layout/orgChart1"/>
    <dgm:cxn modelId="{54EE26A9-1E70-4FFB-A36C-F808D90F1C70}" type="presOf" srcId="{6D9ED695-08BB-4A51-A5D1-3AD0BBAFDBE5}" destId="{B57AB78D-F45D-42AD-B6BD-18E2663CA878}" srcOrd="0" destOrd="0" presId="urn:microsoft.com/office/officeart/2005/8/layout/orgChart1"/>
    <dgm:cxn modelId="{7DB6BCA9-A536-4D0C-B6FA-FBA9DCF3FD20}" srcId="{B1EF2AC8-DD94-4AA9-A1E2-B06D18F3B432}" destId="{80151E92-83A3-4703-8644-7B2C7125111E}" srcOrd="1" destOrd="0" parTransId="{D5B30DB5-F6DC-4BDB-8D85-873896507A0A}" sibTransId="{EDF02E80-AFEA-48F1-A282-799F896EB4FF}"/>
    <dgm:cxn modelId="{3A970DAA-DC18-4C8B-BAB1-6E23F50FE61B}" srcId="{839825B0-A221-4D08-8D4E-96C33B9207F6}" destId="{F33B7489-50EB-407B-AE28-0902605B20FC}" srcOrd="4" destOrd="0" parTransId="{75CAC6B5-ABCF-4820-AF3F-66AA5C2AA229}" sibTransId="{0874BC57-932D-457C-BF2B-3EC7AB54690C}"/>
    <dgm:cxn modelId="{FF0DDDAA-D743-4100-B83B-40A6ED37CA6D}" type="presOf" srcId="{89E48D6F-6DAD-4914-AF0A-C7348920B3FA}" destId="{2D573DE5-BE4D-4440-8328-326E8EB2C813}" srcOrd="0" destOrd="0" presId="urn:microsoft.com/office/officeart/2005/8/layout/orgChart1"/>
    <dgm:cxn modelId="{C9902AAB-397A-4470-9FCB-3FA7686E172C}" type="presOf" srcId="{525F8258-7215-4494-8343-3DEC039FA4F1}" destId="{B59CEFF0-20E0-4CB3-921E-D756D64C485D}" srcOrd="0" destOrd="0" presId="urn:microsoft.com/office/officeart/2005/8/layout/orgChart1"/>
    <dgm:cxn modelId="{5BF45FAC-3FA0-4290-9348-637724C3ECC3}" type="presOf" srcId="{149D56B5-84FF-4C83-A272-3DC543C2C6AB}" destId="{AE480DB5-AEE7-4A47-9E79-2A48D8EDBF67}" srcOrd="1" destOrd="0" presId="urn:microsoft.com/office/officeart/2005/8/layout/orgChart1"/>
    <dgm:cxn modelId="{07757CAD-EE89-4149-9F8A-FA7746F32F38}" type="presOf" srcId="{95A53077-8B49-4849-AD5C-2F8399E31923}" destId="{12B7722A-42FC-4F50-8826-3E058EC831BA}" srcOrd="0" destOrd="0" presId="urn:microsoft.com/office/officeart/2005/8/layout/orgChart1"/>
    <dgm:cxn modelId="{75F094AE-8044-4153-A21F-FF944AE1DAA3}" type="presOf" srcId="{E76D8ACB-A671-4FD5-994C-120EA8EF087C}" destId="{8E46810F-F042-4E47-AF7F-BE7F087DC4EF}" srcOrd="1" destOrd="0" presId="urn:microsoft.com/office/officeart/2005/8/layout/orgChart1"/>
    <dgm:cxn modelId="{CE87CAAE-5296-411F-B9C5-2E61F3092389}" type="presOf" srcId="{33BBF3BE-AD09-4D53-B2F0-601E31F1FB81}" destId="{AFE27CAF-0D7E-4594-9246-C67474EF64CA}" srcOrd="0" destOrd="0" presId="urn:microsoft.com/office/officeart/2005/8/layout/orgChart1"/>
    <dgm:cxn modelId="{A17FE6AF-D077-4EC9-A889-B24597075D98}" type="presOf" srcId="{2808A857-31C5-4B97-A4E8-D3E1AD623F5E}" destId="{6DC5E2F9-6C6A-4171-B73B-D394BFEFC988}" srcOrd="0" destOrd="0" presId="urn:microsoft.com/office/officeart/2005/8/layout/orgChart1"/>
    <dgm:cxn modelId="{F76A16B0-E7EE-4BC0-B73B-42879DE5486D}" type="presOf" srcId="{225366E8-58FE-48E2-A4EE-A1229FAE9472}" destId="{18DEE8A0-14D1-43F3-B025-A414D30B23AC}" srcOrd="0" destOrd="0" presId="urn:microsoft.com/office/officeart/2005/8/layout/orgChart1"/>
    <dgm:cxn modelId="{779F7CB0-22C1-4778-AEE2-90E5624E19B4}" type="presOf" srcId="{DCAFA2D1-1831-48C1-8796-7798B779BB1B}" destId="{948C514F-16C5-441E-BCC1-8D781697380C}" srcOrd="0" destOrd="0" presId="urn:microsoft.com/office/officeart/2005/8/layout/orgChart1"/>
    <dgm:cxn modelId="{51FE53B3-25F7-4FFF-BAE9-C6DCFB85B907}" type="presOf" srcId="{A1684169-65DC-4E41-9BA7-B61DE250B128}" destId="{74FA4159-DA9C-4394-8FD6-857284ECA95B}" srcOrd="1" destOrd="0" presId="urn:microsoft.com/office/officeart/2005/8/layout/orgChart1"/>
    <dgm:cxn modelId="{0009A6B3-7EF1-4795-8E6F-4E243714A80C}" srcId="{E7FC840D-E51C-4E8A-B223-C58C95D015C4}" destId="{7BD0319B-7C86-4CE2-AD9E-554562EC2486}" srcOrd="1" destOrd="0" parTransId="{95A53077-8B49-4849-AD5C-2F8399E31923}" sibTransId="{AFFF07D8-1259-4ABD-9A75-CD0C1D91F606}"/>
    <dgm:cxn modelId="{37A9CBB3-2EBE-4A9B-96C5-5FC6F06E4CCA}" type="presOf" srcId="{6D9ED695-08BB-4A51-A5D1-3AD0BBAFDBE5}" destId="{1B179D69-7D31-432A-A541-00E6CEBAC298}" srcOrd="1" destOrd="0" presId="urn:microsoft.com/office/officeart/2005/8/layout/orgChart1"/>
    <dgm:cxn modelId="{708598B5-94BE-4E5D-A4E6-0C517599A77F}" type="presOf" srcId="{75CAC6B5-ABCF-4820-AF3F-66AA5C2AA229}" destId="{21C3326D-ADD1-4C80-AEF4-0EF5A4E9AA45}" srcOrd="0" destOrd="0" presId="urn:microsoft.com/office/officeart/2005/8/layout/orgChart1"/>
    <dgm:cxn modelId="{6B73B0B5-7445-426F-9668-13CF1B9B676B}" srcId="{3463B46E-090C-4A01-893D-8F2278460B50}" destId="{33323F46-E4F8-4AA7-A6D3-89758B256658}" srcOrd="4" destOrd="0" parTransId="{59ADB382-E831-45D2-8E65-BC2F80F251E1}" sibTransId="{0E6A61EE-4CDF-4386-B173-16EDD4B190E7}"/>
    <dgm:cxn modelId="{84E7B2B5-6F01-4E9E-B78D-8F2B7AC17618}" type="presOf" srcId="{EA572A00-560B-4BD6-BBA6-38787B3C0DD1}" destId="{224BACCD-0E1A-43CE-8AA0-AD4DC1C3778D}" srcOrd="0" destOrd="0" presId="urn:microsoft.com/office/officeart/2005/8/layout/orgChart1"/>
    <dgm:cxn modelId="{BE9F08B7-9ABD-4857-A025-931EE4B6A2F9}" type="presOf" srcId="{F5A38914-9176-4026-8EAF-855763698691}" destId="{0E23D4D7-E410-4BD1-9729-D71AEBD7165B}" srcOrd="0" destOrd="0" presId="urn:microsoft.com/office/officeart/2005/8/layout/orgChart1"/>
    <dgm:cxn modelId="{2A4E54B7-2DDD-4BAB-A6FB-1B8C060BE04D}" type="presOf" srcId="{3C29F184-D3A5-4B0F-9AC2-ADD951CA0E2D}" destId="{F212E1DE-578A-417E-BC5F-63A100136549}" srcOrd="0" destOrd="0" presId="urn:microsoft.com/office/officeart/2005/8/layout/orgChart1"/>
    <dgm:cxn modelId="{AF3BCBB7-80D7-46D8-B5FF-42EFB23F10B5}" type="presOf" srcId="{4FDE9D53-CBE4-4D41-815C-449F41BC29D3}" destId="{35F7A23B-4953-47DF-A611-B92B945D5765}" srcOrd="0" destOrd="0" presId="urn:microsoft.com/office/officeart/2005/8/layout/orgChart1"/>
    <dgm:cxn modelId="{10EBBDB8-349D-4F49-B926-DB84FDC87BC4}" srcId="{3463B46E-090C-4A01-893D-8F2278460B50}" destId="{988B7F41-C877-41AB-A2EA-EE5F89D55074}" srcOrd="2" destOrd="0" parTransId="{DEC628F1-7BBA-4C11-B387-FF523106D72D}" sibTransId="{46E2502D-34D8-42AE-A90F-AC616C99EEA3}"/>
    <dgm:cxn modelId="{6C749CB9-E4C3-44D0-ABC3-1ECC07F93E49}" type="presOf" srcId="{F2B86E4B-5BB8-47F1-9DFE-9E4B899FF070}" destId="{4C030C2E-F97B-4DA2-A2D6-3E236BFE22F1}" srcOrd="0" destOrd="0" presId="urn:microsoft.com/office/officeart/2005/8/layout/orgChart1"/>
    <dgm:cxn modelId="{9F0EB8B9-990C-4CEB-BE12-8031CB2895B4}" type="presOf" srcId="{3463B46E-090C-4A01-893D-8F2278460B50}" destId="{AA05E6AD-75CF-48B5-B619-12AF57862DA7}" srcOrd="0" destOrd="0" presId="urn:microsoft.com/office/officeart/2005/8/layout/orgChart1"/>
    <dgm:cxn modelId="{B9B319BB-A2B4-425C-AF31-84C589B1D712}" type="presOf" srcId="{BFDD3723-A598-4CF0-A102-942456A753D4}" destId="{981D44BB-B4B4-4FF1-8641-1C283EE2B500}" srcOrd="0" destOrd="0" presId="urn:microsoft.com/office/officeart/2005/8/layout/orgChart1"/>
    <dgm:cxn modelId="{61918CBB-2690-458F-B9ED-353CE8360F5D}" type="presOf" srcId="{928024D3-FFA9-43EB-8AFE-021D652BF9FB}" destId="{9A5A712A-88A7-4603-8AEC-BEC4A99F50FB}" srcOrd="0" destOrd="0" presId="urn:microsoft.com/office/officeart/2005/8/layout/orgChart1"/>
    <dgm:cxn modelId="{F7EB28BC-5E6C-4E74-9BAC-980DAF84241D}" type="presOf" srcId="{DE082D38-EA21-4383-803F-2B8C99B26506}" destId="{33DF0199-43F0-49F3-BF66-45FC5ADDCC9E}" srcOrd="1" destOrd="0" presId="urn:microsoft.com/office/officeart/2005/8/layout/orgChart1"/>
    <dgm:cxn modelId="{2C4F2FBC-B1BD-4721-834B-C78C4BAEA8C0}" type="presOf" srcId="{393502A4-E496-4ED4-9A41-073D9300E4AD}" destId="{647E46E4-D1FB-4369-BE4A-660E8364ABCA}" srcOrd="0" destOrd="0" presId="urn:microsoft.com/office/officeart/2005/8/layout/orgChart1"/>
    <dgm:cxn modelId="{3973A4BD-06CD-4408-98A2-616CD233610D}" srcId="{BF15128D-A0A7-42C1-AF01-ADAC9EC34321}" destId="{4A4AC100-2F3D-46D2-BF55-1D37DCF3EC44}" srcOrd="0" destOrd="0" parTransId="{C22ECA6E-3E2D-413A-A635-0A19FEB60B62}" sibTransId="{DC28DC22-B5F4-43FE-9C9E-38A4CF180893}"/>
    <dgm:cxn modelId="{64AED9BD-A0DC-4EE0-B3BF-3A735E189533}" srcId="{FA6230AC-D578-499C-A395-9C24D30ECC54}" destId="{1FDCF839-4C33-4707-A399-489EE1F4B576}" srcOrd="3" destOrd="0" parTransId="{F8306074-69FB-46CD-9DCD-5E61A08E5362}" sibTransId="{22A707EA-E935-4ED3-804F-94577C808AA5}"/>
    <dgm:cxn modelId="{2E6CF7BD-17D7-4B46-BC4C-1009908BC8A5}" type="presOf" srcId="{1357EFA9-C249-4D4C-A1E7-D758C5A5CCB3}" destId="{459F16B5-0181-430E-B5A7-A097A0F6B5D1}" srcOrd="1" destOrd="0" presId="urn:microsoft.com/office/officeart/2005/8/layout/orgChart1"/>
    <dgm:cxn modelId="{5B17FABD-28FE-436C-8307-AD4A9C5191CD}" type="presOf" srcId="{7A468201-9FA6-4056-8D8F-7A1A97DDCFC0}" destId="{6E8CD234-9E2D-4A5A-ACD2-B344625F9EC1}" srcOrd="0" destOrd="0" presId="urn:microsoft.com/office/officeart/2005/8/layout/orgChart1"/>
    <dgm:cxn modelId="{31D356BE-9AD6-4ADA-BE9F-4A40303EA4BD}" type="presOf" srcId="{6A875236-A59F-4653-9DF6-58432465AF56}" destId="{82FD210D-F6DF-4B00-923F-DB76011822A0}" srcOrd="1" destOrd="0" presId="urn:microsoft.com/office/officeart/2005/8/layout/orgChart1"/>
    <dgm:cxn modelId="{3B0BE3BE-2566-4BC7-83F4-07A30B2AF86D}" type="presOf" srcId="{83F4B6B2-05E3-4273-AB0B-86BEF59817F8}" destId="{AC155982-392F-48D1-BCE5-75D85A5EBA8A}" srcOrd="0" destOrd="0" presId="urn:microsoft.com/office/officeart/2005/8/layout/orgChart1"/>
    <dgm:cxn modelId="{34414ABF-F1F1-4AC5-89CD-1FB33253ADC0}" type="presOf" srcId="{B97CC130-3724-4852-8DC3-A8D34825ED7B}" destId="{A216186F-42A8-4405-973B-982F9772F16C}" srcOrd="0" destOrd="0" presId="urn:microsoft.com/office/officeart/2005/8/layout/orgChart1"/>
    <dgm:cxn modelId="{021EBCBF-F3ED-49CE-BBD9-3146337EED5A}" type="presOf" srcId="{04D2548C-0F16-4E19-A35E-906571F49635}" destId="{0A018815-0110-4230-93C4-92FE5881DC86}" srcOrd="0" destOrd="0" presId="urn:microsoft.com/office/officeart/2005/8/layout/orgChart1"/>
    <dgm:cxn modelId="{D0D938C1-FC43-47F2-93F3-2576BF8034E7}" srcId="{839825B0-A221-4D08-8D4E-96C33B9207F6}" destId="{E6EE7498-0B25-43BD-B0D8-3FBC7B2334B1}" srcOrd="0" destOrd="0" parTransId="{DE84C575-AF0E-4B22-BCC8-6F48E2D97C18}" sibTransId="{0B1BB384-9BB3-4847-93C7-E0E3A0E0868C}"/>
    <dgm:cxn modelId="{E0993DC1-B71B-4A5A-B1A4-8D1FF4159107}" srcId="{16B37FF4-FBEF-4E52-8DF6-C78D67694ACB}" destId="{89E48D6F-6DAD-4914-AF0A-C7348920B3FA}" srcOrd="2" destOrd="0" parTransId="{C0D97826-5BBB-4706-B724-2149492A7DA7}" sibTransId="{690F6003-B17A-4294-9BDB-12A404512B41}"/>
    <dgm:cxn modelId="{A513BFC1-8735-4A2A-9E32-E88DC79074E6}" srcId="{A985A9A3-4D0E-4D4A-A0D4-8C0EC5161141}" destId="{F5A38914-9176-4026-8EAF-855763698691}" srcOrd="0" destOrd="0" parTransId="{D3D71F62-A5CD-4C79-BEE8-FCF758942765}" sibTransId="{1CAFAA81-6FAF-414F-8019-A8BA164A957D}"/>
    <dgm:cxn modelId="{70CDF5C1-8E9E-49B5-A48B-01BE9E727408}" srcId="{A985A9A3-4D0E-4D4A-A0D4-8C0EC5161141}" destId="{710FDD3C-7845-4191-A153-9782DEB7E441}" srcOrd="7" destOrd="0" parTransId="{A862B097-1B05-4479-8202-8F0EF06E1448}" sibTransId="{31EF9780-300B-4A8D-B24B-7318F4512A36}"/>
    <dgm:cxn modelId="{25A2F0C2-A143-46ED-86E3-4586C1347D5B}" type="presOf" srcId="{BF15128D-A0A7-42C1-AF01-ADAC9EC34321}" destId="{198873E3-A7AF-401C-888C-193D8A9963D1}" srcOrd="1" destOrd="0" presId="urn:microsoft.com/office/officeart/2005/8/layout/orgChart1"/>
    <dgm:cxn modelId="{C7B0A1C4-1ADC-4568-8773-05B1E8EB3B5A}" type="presOf" srcId="{DE84C575-AF0E-4B22-BCC8-6F48E2D97C18}" destId="{2D06D821-A5BE-4F62-817B-26548C546AE3}" srcOrd="0" destOrd="0" presId="urn:microsoft.com/office/officeart/2005/8/layout/orgChart1"/>
    <dgm:cxn modelId="{3C343DC5-15CD-4C0A-83C3-7AECDFEC3708}" type="presOf" srcId="{7596249E-EC0E-44A6-8ED9-B581F5611F1C}" destId="{4113C155-A37C-414B-80CF-70B7F6B23D59}" srcOrd="1" destOrd="0" presId="urn:microsoft.com/office/officeart/2005/8/layout/orgChart1"/>
    <dgm:cxn modelId="{9E16F4C5-BECC-4F1D-A64C-E76EA78E329A}" srcId="{839825B0-A221-4D08-8D4E-96C33B9207F6}" destId="{B97CDD91-2DAD-45A4-9DE3-40D0ACA7A15D}" srcOrd="8" destOrd="0" parTransId="{56FFFBB5-834A-43A8-B944-FCD5F68AE8A8}" sibTransId="{9AA09A94-C80D-4718-B8C6-96D5DC0BFA34}"/>
    <dgm:cxn modelId="{103340C6-B6AC-4D8B-8494-24C62FA77175}" type="presOf" srcId="{FDE31733-4D7D-4E8C-94F5-4B9C3A65EA3F}" destId="{C7651BE4-846A-4D6F-B0FE-62209428894A}" srcOrd="0" destOrd="0" presId="urn:microsoft.com/office/officeart/2005/8/layout/orgChart1"/>
    <dgm:cxn modelId="{4ADAC3C7-ABB5-4228-AE1C-53066C9A33FC}" type="presOf" srcId="{F281ED04-99A0-456F-B4CB-954C299244C4}" destId="{AFA825BE-34AB-41F5-8A42-8C9994855619}" srcOrd="0" destOrd="0" presId="urn:microsoft.com/office/officeart/2005/8/layout/orgChart1"/>
    <dgm:cxn modelId="{255AD4C7-CAB4-4F33-A16E-ACD8B5741380}" type="presOf" srcId="{CDA74166-906E-4C42-84B6-05C7294E2CAB}" destId="{6C2B2229-DFD6-4B37-A3CC-DEDBD0164168}" srcOrd="0" destOrd="0" presId="urn:microsoft.com/office/officeart/2005/8/layout/orgChart1"/>
    <dgm:cxn modelId="{FFB053C8-C397-4C77-8AF6-03E8D1BECD0A}" srcId="{BFDD3723-A598-4CF0-A102-942456A753D4}" destId="{E76D8ACB-A671-4FD5-994C-120EA8EF087C}" srcOrd="1" destOrd="0" parTransId="{BBBF3061-8173-483D-AEBB-4EFCC7642B05}" sibTransId="{60E99D85-BC98-4EE5-B555-E0ACB10DD295}"/>
    <dgm:cxn modelId="{E37604C9-9965-4737-83A1-9B413FE0C4DD}" type="presOf" srcId="{E0EFC2B8-4395-4F30-80E0-251B9C2F0E37}" destId="{E640D976-2F29-4841-A18F-9931531B1113}" srcOrd="0" destOrd="0" presId="urn:microsoft.com/office/officeart/2005/8/layout/orgChart1"/>
    <dgm:cxn modelId="{40D873C9-7737-41D9-A067-6FEDD0CDBB68}" srcId="{4B863620-D24F-4B94-B0B4-FD714B5A9978}" destId="{D82FE563-D4A1-4388-BACB-09B2B949249B}" srcOrd="3" destOrd="0" parTransId="{D8ACB799-0A8E-49EE-B2A2-463641CBF3F3}" sibTransId="{999B345F-1D51-4935-A054-02D03DB7B471}"/>
    <dgm:cxn modelId="{E4194BCA-D972-4C59-9DE2-EE5D41E527D4}" type="presOf" srcId="{04D2548C-0F16-4E19-A35E-906571F49635}" destId="{7163B946-04C6-4D51-9B72-D734BFD5C425}" srcOrd="1" destOrd="0" presId="urn:microsoft.com/office/officeart/2005/8/layout/orgChart1"/>
    <dgm:cxn modelId="{7C03E0CA-67A1-4550-ACF6-C19BF30AE2F7}" type="presOf" srcId="{ECA0EEE2-C567-411D-A1F9-69372697E111}" destId="{C54D4323-1715-4060-A2E5-BAF40E5CED31}" srcOrd="0" destOrd="0" presId="urn:microsoft.com/office/officeart/2005/8/layout/orgChart1"/>
    <dgm:cxn modelId="{A29D0CCB-7EB6-43F6-A50F-6DF67E1DA1D7}" type="presOf" srcId="{6C3C34AE-D8C1-4A0F-B3CC-C75D8DC595D7}" destId="{54E924A9-0CEC-4EE4-864D-2A833A9FA4EC}" srcOrd="0" destOrd="0" presId="urn:microsoft.com/office/officeart/2005/8/layout/orgChart1"/>
    <dgm:cxn modelId="{C2575BCB-0EA2-4DD4-881E-58FD1271788D}" type="presOf" srcId="{6F0997E2-B8CA-4B04-BFD4-92EA8C32C523}" destId="{380BA4F4-8C77-4A4A-8435-895765EE8A2D}" srcOrd="1" destOrd="0" presId="urn:microsoft.com/office/officeart/2005/8/layout/orgChart1"/>
    <dgm:cxn modelId="{609748CC-20A9-46DE-81C0-8BCD9441A777}" srcId="{B1EF2AC8-DD94-4AA9-A1E2-B06D18F3B432}" destId="{0CCAE2AE-7587-4494-860C-53704235317F}" srcOrd="2" destOrd="0" parTransId="{4086D561-E9C5-4D27-8E0F-A908C6E096D7}" sibTransId="{CCA1CD76-DF9F-4BC7-9498-2C09A14DD7B8}"/>
    <dgm:cxn modelId="{68BDDCCC-B4E0-482F-8E0A-91EE7F2C2EC7}" srcId="{7BD0319B-7C86-4CE2-AD9E-554562EC2486}" destId="{9AF01745-AD0F-43AE-BEF1-AAFC29883ECE}" srcOrd="0" destOrd="0" parTransId="{FA45FF4F-BDEF-4E0F-81D0-6D668D3FD0FD}" sibTransId="{74569DCB-20E8-4A0A-AB2C-C2B3143D7DEF}"/>
    <dgm:cxn modelId="{5D99ADCD-8CDA-47E7-B4F2-D92F53959A1A}" type="presOf" srcId="{391AD0E0-BDFD-40F6-942D-40EEC55EDE21}" destId="{BCEA6B7F-F283-428E-80C5-05813C5286AC}" srcOrd="1" destOrd="0" presId="urn:microsoft.com/office/officeart/2005/8/layout/orgChart1"/>
    <dgm:cxn modelId="{B47D42CE-19DB-4E45-85B5-913E2E63D0AC}" type="presOf" srcId="{A862B097-1B05-4479-8202-8F0EF06E1448}" destId="{CA110CDF-897B-4C69-A07A-3FC767F811B5}" srcOrd="0" destOrd="0" presId="urn:microsoft.com/office/officeart/2005/8/layout/orgChart1"/>
    <dgm:cxn modelId="{A5BB62CE-37EE-4661-A206-EFEFB6C3B271}" type="presOf" srcId="{D6639C5B-7480-43EF-A58F-4FFF75C5E0E9}" destId="{77533471-D189-4F05-9CFE-820B3DC58164}" srcOrd="0" destOrd="0" presId="urn:microsoft.com/office/officeart/2005/8/layout/orgChart1"/>
    <dgm:cxn modelId="{7836DFCE-88D5-4007-980A-197636E7D82B}" srcId="{5118A086-F86D-4507-B59D-B16DEFAB7112}" destId="{98168367-B887-47D1-9854-9FB5A30B8C22}" srcOrd="2" destOrd="0" parTransId="{2BEE9E93-A0C4-4330-83A5-B9BB5F67C6B5}" sibTransId="{D543C539-51A9-44F3-9BB2-5C46495EC97D}"/>
    <dgm:cxn modelId="{0DD436CF-B4C1-486C-9253-DAE22049BEB8}" srcId="{6F0997E2-B8CA-4B04-BFD4-92EA8C32C523}" destId="{839825B0-A221-4D08-8D4E-96C33B9207F6}" srcOrd="2" destOrd="0" parTransId="{FB986840-1DB3-4A13-8948-FC48FB2B264E}" sibTransId="{97D63877-8165-407F-9830-DD6E5AB0A12B}"/>
    <dgm:cxn modelId="{86BF7DCF-4135-4938-9E5C-B9F05F45C1E8}" type="presOf" srcId="{DE082D38-EA21-4383-803F-2B8C99B26506}" destId="{EFECA84F-BF2C-4CBB-8411-F59989BA7CF2}" srcOrd="0" destOrd="0" presId="urn:microsoft.com/office/officeart/2005/8/layout/orgChart1"/>
    <dgm:cxn modelId="{A5CA93CF-CF8C-4B39-BDBB-3F74D4161BF5}" srcId="{6F0997E2-B8CA-4B04-BFD4-92EA8C32C523}" destId="{E7FC840D-E51C-4E8A-B223-C58C95D015C4}" srcOrd="4" destOrd="0" parTransId="{3D617D0A-27B2-4F4C-AA38-24A7DC9DDC35}" sibTransId="{8205491E-03C2-4563-AE4C-21071008493C}"/>
    <dgm:cxn modelId="{F72EA0CF-BD74-432B-89CB-6C2D0C5DB386}" type="presOf" srcId="{8E4EE6AA-E920-45EA-BFDC-79A2AA450E8F}" destId="{7117BC60-3ADF-4E99-A226-D55669059E1C}" srcOrd="1" destOrd="0" presId="urn:microsoft.com/office/officeart/2005/8/layout/orgChart1"/>
    <dgm:cxn modelId="{26E3E5CF-7001-4B49-8E34-A0808B4B2809}" type="presOf" srcId="{5AB7DB63-587A-4F5C-944B-A64648C4C721}" destId="{8D2D948F-8ED5-4CE1-8884-E2C9C7F4EC80}" srcOrd="1" destOrd="0" presId="urn:microsoft.com/office/officeart/2005/8/layout/orgChart1"/>
    <dgm:cxn modelId="{ADDDD6D0-E78F-4295-8CC8-29A53898CF16}" type="presOf" srcId="{5C8D443D-1156-4B6F-A095-32517B12CE1C}" destId="{6346AD09-DCAB-49C6-B256-0796E813878B}" srcOrd="0" destOrd="0" presId="urn:microsoft.com/office/officeart/2005/8/layout/orgChart1"/>
    <dgm:cxn modelId="{76F5EDD1-A875-4C62-B170-60CDCFF71E62}" srcId="{B1EF2AC8-DD94-4AA9-A1E2-B06D18F3B432}" destId="{2EA5A1F9-0FD6-4670-9C87-ABA5992D65D7}" srcOrd="4" destOrd="0" parTransId="{AA6A83BC-05D5-4BA8-8B42-CC9BF569281C}" sibTransId="{4B09B5A8-B942-421B-A45A-E0E43D80E07A}"/>
    <dgm:cxn modelId="{6FB536D2-4F8F-48AB-AAF2-A49159650C6F}" type="presOf" srcId="{3A93A287-9C51-4D3A-BFB4-77BF3DC7F741}" destId="{D819409E-C026-4943-8225-A66D6291B6C3}" srcOrd="1" destOrd="0" presId="urn:microsoft.com/office/officeart/2005/8/layout/orgChart1"/>
    <dgm:cxn modelId="{F2687DD2-53D4-4899-B008-28953417F7E3}" type="presOf" srcId="{293A0DCE-20B4-4BF2-834B-FC5AC5CB1EFD}" destId="{FDC67D95-317B-4E03-8F9E-D8C16C37B985}" srcOrd="1" destOrd="0" presId="urn:microsoft.com/office/officeart/2005/8/layout/orgChart1"/>
    <dgm:cxn modelId="{7626D7D2-6FAB-4F0A-827D-9129845F1A91}" type="presOf" srcId="{B1EF2AC8-DD94-4AA9-A1E2-B06D18F3B432}" destId="{998A1216-FB16-458F-9D19-2A647454A54B}" srcOrd="1" destOrd="0" presId="urn:microsoft.com/office/officeart/2005/8/layout/orgChart1"/>
    <dgm:cxn modelId="{4F885DD3-22FC-49F8-8668-D87586A4B730}" type="presOf" srcId="{CDB98727-87E3-4C19-AD0B-6B8B350F8E08}" destId="{D7C858A2-3061-497F-B0F5-3A01C98F192C}" srcOrd="0" destOrd="0" presId="urn:microsoft.com/office/officeart/2005/8/layout/orgChart1"/>
    <dgm:cxn modelId="{01D744D3-2495-4A28-B5C0-129595093E99}" type="presOf" srcId="{B5469709-C83B-442C-BDE3-CE780252BDA2}" destId="{64768C77-DC0F-43BA-ACC5-B323C0E6DC35}" srcOrd="1" destOrd="0" presId="urn:microsoft.com/office/officeart/2005/8/layout/orgChart1"/>
    <dgm:cxn modelId="{290745D3-8DD4-49AA-AF55-541B22034B71}" type="presOf" srcId="{13961CD2-7BA6-4481-9443-3023EC35FC53}" destId="{9074E408-EE32-4ACD-8C1E-CAE30E43FCFB}" srcOrd="0" destOrd="0" presId="urn:microsoft.com/office/officeart/2005/8/layout/orgChart1"/>
    <dgm:cxn modelId="{20CA79D3-F3E3-45F6-80A7-2461EC52854F}" type="presOf" srcId="{800FD24E-6DE1-41C7-B886-C8C728674F69}" destId="{3A51B470-5182-4AEB-8AC0-D8555C42BF8A}" srcOrd="1" destOrd="0" presId="urn:microsoft.com/office/officeart/2005/8/layout/orgChart1"/>
    <dgm:cxn modelId="{762E3ED4-8D8E-4C3C-956A-552935D26599}" type="presOf" srcId="{85639ECB-6F9F-46DE-BA20-E6F5D136C7E7}" destId="{E024B184-7FD7-46EA-9131-9581C92B40D7}" srcOrd="0" destOrd="0" presId="urn:microsoft.com/office/officeart/2005/8/layout/orgChart1"/>
    <dgm:cxn modelId="{391175D6-A20C-43D1-8CF4-D736E036BE89}" srcId="{E7FC840D-E51C-4E8A-B223-C58C95D015C4}" destId="{A29169DB-1F9D-4977-97D3-BCCD6C12EB57}" srcOrd="3" destOrd="0" parTransId="{A67CEFA4-98AC-467B-8A46-9728E62F3DB5}" sibTransId="{D328C228-88EF-436E-96C1-357DB5714D30}"/>
    <dgm:cxn modelId="{2594E3D6-6201-4881-9B84-3805C6DE9C87}" type="presOf" srcId="{FA6230AC-D578-499C-A395-9C24D30ECC54}" destId="{F5D385BA-C742-402F-9A7A-1B2E8D4A5155}" srcOrd="1" destOrd="0" presId="urn:microsoft.com/office/officeart/2005/8/layout/orgChart1"/>
    <dgm:cxn modelId="{864856D7-B103-47FA-A956-1B2D2AAE3ADF}" type="presOf" srcId="{7596249E-EC0E-44A6-8ED9-B581F5611F1C}" destId="{7687BBE0-92D1-4ECB-AC0F-6A09179EE572}" srcOrd="0" destOrd="0" presId="urn:microsoft.com/office/officeart/2005/8/layout/orgChart1"/>
    <dgm:cxn modelId="{D99417D8-AF99-4B56-AD03-B979D645C22C}" type="presOf" srcId="{3C47493E-3858-42FD-AE6A-B53A7151E0E5}" destId="{2E69BA63-DA23-4510-9045-E76128823B63}" srcOrd="0" destOrd="0" presId="urn:microsoft.com/office/officeart/2005/8/layout/orgChart1"/>
    <dgm:cxn modelId="{98729BD8-4E9C-4346-A323-58579DCC268A}" srcId="{5118A086-F86D-4507-B59D-B16DEFAB7112}" destId="{1041EAD3-C783-420F-BB1E-818FC3936D1A}" srcOrd="3" destOrd="0" parTransId="{EDCE9BEC-A3B0-4F6B-9C04-7A40AE10A225}" sibTransId="{C8BB9CD5-2EE9-4B7E-B054-FCE301F1DE52}"/>
    <dgm:cxn modelId="{536AABD8-EC6D-41F8-AEF3-D634DFDA7609}" type="presOf" srcId="{FA122F00-A56E-4443-AEA3-5C5DCF2153ED}" destId="{F8A6269B-8CFA-4E3D-A860-C48DA7070E30}" srcOrd="0" destOrd="0" presId="urn:microsoft.com/office/officeart/2005/8/layout/orgChart1"/>
    <dgm:cxn modelId="{1C9EA8D9-288A-470F-943F-8D6E3359B962}" srcId="{3A93A287-9C51-4D3A-BFB4-77BF3DC7F741}" destId="{BE61FF5A-03DC-4755-ACC1-9B7CADE91754}" srcOrd="0" destOrd="0" parTransId="{83F4B6B2-05E3-4273-AB0B-86BEF59817F8}" sibTransId="{1E1DDBF7-FC07-4C33-B6B2-E9288EC505C0}"/>
    <dgm:cxn modelId="{F17EE2D9-8FFD-4230-8C2A-B3FA408A6F34}" type="presOf" srcId="{4A2D1265-4F3D-4C24-A76E-03F7EB721010}" destId="{D1EA0BB1-B403-4582-9A10-37B5EAEF97C5}" srcOrd="0" destOrd="0" presId="urn:microsoft.com/office/officeart/2005/8/layout/orgChart1"/>
    <dgm:cxn modelId="{59DE81DA-27D5-49BA-914A-D313C368E33A}" type="presOf" srcId="{D8ACB799-0A8E-49EE-B2A2-463641CBF3F3}" destId="{2B1354AA-7113-49EA-8009-6DB84B0599A7}" srcOrd="0" destOrd="0" presId="urn:microsoft.com/office/officeart/2005/8/layout/orgChart1"/>
    <dgm:cxn modelId="{835E26DB-69A0-4ADB-9671-04DE96C5BB54}" srcId="{3AD91BF9-30D7-4FAC-83D2-8831E05AD341}" destId="{C4270C25-1110-4F56-B02D-AD71D623017C}" srcOrd="0" destOrd="0" parTransId="{267D124B-2319-4A88-9CE5-25225E4B6A63}" sibTransId="{66FC2068-BCC2-41F7-B30B-70322B165B24}"/>
    <dgm:cxn modelId="{A9EAA6DB-EE48-4760-B4A5-EABB5C7FE7D9}" type="presOf" srcId="{B02BEDC8-ECF0-41F1-8AC2-1447C4DA12CC}" destId="{64936353-7A71-4F0B-9593-F980EE1C4F50}" srcOrd="1" destOrd="0" presId="urn:microsoft.com/office/officeart/2005/8/layout/orgChart1"/>
    <dgm:cxn modelId="{09EF3ADC-21EF-44CD-B57A-0A90A239DD8F}" type="presOf" srcId="{BBD6F1F0-CD0A-43E4-B722-52F41489F40D}" destId="{49291D74-C2E5-45DC-9D14-1B899B5BFE2E}" srcOrd="0" destOrd="0" presId="urn:microsoft.com/office/officeart/2005/8/layout/orgChart1"/>
    <dgm:cxn modelId="{8D897CDC-14D4-499E-8337-BBD0F4499FDD}" srcId="{A529A1CD-AC00-4F7F-ADF3-2F0DA4CBFF63}" destId="{A985A9A3-4D0E-4D4A-A0D4-8C0EC5161141}" srcOrd="1" destOrd="0" parTransId="{BF53EB90-01FE-4B00-A753-41D4A067AC21}" sibTransId="{9C8D95B4-DFCE-45DF-8F81-3D5140E66FFD}"/>
    <dgm:cxn modelId="{B13981DC-7D0F-4C69-B78B-29E70CBCA130}" type="presOf" srcId="{4086D561-E9C5-4D27-8E0F-A908C6E096D7}" destId="{178EC8F9-CEF1-4AC3-98F7-73AF73593F55}" srcOrd="0" destOrd="0" presId="urn:microsoft.com/office/officeart/2005/8/layout/orgChart1"/>
    <dgm:cxn modelId="{B99DB9DC-C810-4384-AB92-04F194879E71}" srcId="{E777CF73-652A-4A46-A715-D01B53435174}" destId="{6D9ED695-08BB-4A51-A5D1-3AD0BBAFDBE5}" srcOrd="5" destOrd="0" parTransId="{118E65C8-3BB9-482F-B8CE-2C9E9E118D05}" sibTransId="{09EF4AAA-A29A-4D67-93FD-0BC7EE7EF6A2}"/>
    <dgm:cxn modelId="{F3D0CFDD-7568-412D-BAD4-CD40F0E005D4}" type="presOf" srcId="{A29169DB-1F9D-4977-97D3-BCCD6C12EB57}" destId="{550AC02C-B80F-492A-825A-EE428F062B5B}" srcOrd="0" destOrd="0" presId="urn:microsoft.com/office/officeart/2005/8/layout/orgChart1"/>
    <dgm:cxn modelId="{BCAF1DDE-CCAF-4596-BE3A-A85C67989266}" type="presOf" srcId="{40DAB773-4C10-4C97-BBE2-40E2E8261373}" destId="{54BE6B14-DF43-4E34-BB1A-B3FA7F60FC82}" srcOrd="0" destOrd="0" presId="urn:microsoft.com/office/officeart/2005/8/layout/orgChart1"/>
    <dgm:cxn modelId="{770C32DF-A4FC-4F71-9556-65232BC4EFB6}" type="presOf" srcId="{9D9B02C0-7CA1-44B1-90FE-57197EC3DBAD}" destId="{7554BA96-C276-4C20-94A5-816082402E8A}" srcOrd="0" destOrd="0" presId="urn:microsoft.com/office/officeart/2005/8/layout/orgChart1"/>
    <dgm:cxn modelId="{7BE563DF-F979-4EED-A838-CD9E64E11684}" type="presOf" srcId="{710FDD3C-7845-4191-A153-9782DEB7E441}" destId="{79B15D0F-1ED6-4829-8BC7-C4608BBE0871}" srcOrd="1" destOrd="0" presId="urn:microsoft.com/office/officeart/2005/8/layout/orgChart1"/>
    <dgm:cxn modelId="{138CFDDF-FBF1-4B5F-B414-44B0601781FE}" type="presOf" srcId="{56C59C21-473B-41FE-9286-F424549B9F28}" destId="{38D7B961-7511-410B-A333-4A4D534E1EA5}" srcOrd="0" destOrd="0" presId="urn:microsoft.com/office/officeart/2005/8/layout/orgChart1"/>
    <dgm:cxn modelId="{065C52E1-D063-4019-A889-BE53F8BF9975}" type="presOf" srcId="{56E7F07A-2F5D-4AF2-AD2F-E2DB1C4F9CB7}" destId="{32F162B3-C4BC-41F2-834A-48E2690E4571}" srcOrd="1" destOrd="0" presId="urn:microsoft.com/office/officeart/2005/8/layout/orgChart1"/>
    <dgm:cxn modelId="{2DC091E2-4D09-419A-9179-5347D00FD131}" type="presOf" srcId="{E777CF73-652A-4A46-A715-D01B53435174}" destId="{4E88F27E-F6D5-4F40-AB3A-F39DD4A948DD}" srcOrd="0" destOrd="0" presId="urn:microsoft.com/office/officeart/2005/8/layout/orgChart1"/>
    <dgm:cxn modelId="{86B7FCE3-A33E-4615-AED1-DD46003C13ED}" type="presOf" srcId="{56C59C21-473B-41FE-9286-F424549B9F28}" destId="{30EE2520-56D8-4E77-9757-144F8EC9B160}" srcOrd="1" destOrd="0" presId="urn:microsoft.com/office/officeart/2005/8/layout/orgChart1"/>
    <dgm:cxn modelId="{66504EE5-1BD9-4003-B8B1-EA33E8C4B566}" srcId="{A529A1CD-AC00-4F7F-ADF3-2F0DA4CBFF63}" destId="{3A93A287-9C51-4D3A-BFB4-77BF3DC7F741}" srcOrd="0" destOrd="0" parTransId="{5C8D443D-1156-4B6F-A095-32517B12CE1C}" sibTransId="{C9C68FB6-04A1-4D8D-BA62-5F234ABD73E3}"/>
    <dgm:cxn modelId="{43D6F0E5-42F2-4A61-8606-8138CAEE2F93}" type="presOf" srcId="{33323F46-E4F8-4AA7-A6D3-89758B256658}" destId="{442E5655-1B67-47CA-876C-A82B7B04EF74}" srcOrd="0" destOrd="0" presId="urn:microsoft.com/office/officeart/2005/8/layout/orgChart1"/>
    <dgm:cxn modelId="{246617E6-5666-45B5-8B02-AA693C9415E0}" type="presOf" srcId="{B97CDD91-2DAD-45A4-9DE3-40D0ACA7A15D}" destId="{6391D903-FB6A-4CCC-90FA-6C9A4C8D69EA}" srcOrd="0" destOrd="0" presId="urn:microsoft.com/office/officeart/2005/8/layout/orgChart1"/>
    <dgm:cxn modelId="{BFBB19E6-1616-4DD8-8334-65E8511EEB92}" type="presOf" srcId="{FDE31733-4D7D-4E8C-94F5-4B9C3A65EA3F}" destId="{CE7DC322-79E4-404E-B6F1-5ED10FBCBF2B}" srcOrd="1" destOrd="0" presId="urn:microsoft.com/office/officeart/2005/8/layout/orgChart1"/>
    <dgm:cxn modelId="{AD3994E6-B558-4532-B5C5-0A9FA5A2B80A}" type="presOf" srcId="{91D2A367-7732-426D-ACAD-0A717EABF892}" destId="{F3E7C3EE-6E8B-47D0-B2FA-3C99A11F9819}" srcOrd="0" destOrd="0" presId="urn:microsoft.com/office/officeart/2005/8/layout/orgChart1"/>
    <dgm:cxn modelId="{0B710CE7-B711-43CD-A7DF-F30F6BA9E3DE}" srcId="{3A93A287-9C51-4D3A-BFB4-77BF3DC7F741}" destId="{DEE885F9-1A7E-4F86-95F8-B2AF40D66AC7}" srcOrd="4" destOrd="0" parTransId="{DCFA0184-2AE8-42DD-A7E2-9F603FDD0019}" sibTransId="{C278A88E-63C5-466C-AB8C-EF1706EEDEB6}"/>
    <dgm:cxn modelId="{1C867CE8-87E5-4E74-84CE-D60F035B1980}" type="presOf" srcId="{3463B46E-090C-4A01-893D-8F2278460B50}" destId="{5A76ED2D-7BE8-411E-9943-BB40185AFC4E}" srcOrd="1" destOrd="0" presId="urn:microsoft.com/office/officeart/2005/8/layout/orgChart1"/>
    <dgm:cxn modelId="{05777FE8-7725-4B1A-AB4D-1A554AFF6BDA}" type="presOf" srcId="{2808A857-31C5-4B97-A4E8-D3E1AD623F5E}" destId="{A5F37F3D-51A9-4B78-A9B9-DA614AB2A701}" srcOrd="1" destOrd="0" presId="urn:microsoft.com/office/officeart/2005/8/layout/orgChart1"/>
    <dgm:cxn modelId="{1C5B04E9-5F55-46E3-8EEB-D5F7A34258B1}" type="presOf" srcId="{7516B3A2-8A81-43AE-8C53-A1B09CC13D40}" destId="{65BDC373-80C4-42E4-8FF0-6978F3507FEB}" srcOrd="0" destOrd="0" presId="urn:microsoft.com/office/officeart/2005/8/layout/orgChart1"/>
    <dgm:cxn modelId="{E3990BE9-C318-497E-B325-A6EE23EB4C30}" type="presOf" srcId="{3E32AADE-033B-470D-8502-6C70849CA894}" destId="{3E344507-B88B-4BBC-B250-48803269CF55}" srcOrd="0" destOrd="0" presId="urn:microsoft.com/office/officeart/2005/8/layout/orgChart1"/>
    <dgm:cxn modelId="{262AD3E9-CC39-4EEF-A54C-93BF891F68E1}" srcId="{E777CF73-652A-4A46-A715-D01B53435174}" destId="{CF4FD427-C2D7-4620-8A91-388B8B3E6F82}" srcOrd="0" destOrd="0" parTransId="{C6F2A9FB-285C-4B8C-8086-5D7BD111B1A1}" sibTransId="{F8E2A02E-5C0B-4720-A871-B1E30546FC0E}"/>
    <dgm:cxn modelId="{986213EA-1687-411A-A02F-2C1564089CD6}" type="presOf" srcId="{EC35614A-84E9-4840-B770-5DEF14B593CC}" destId="{7432CC18-D758-4110-A6D8-936A4EEE82C7}" srcOrd="0" destOrd="0" presId="urn:microsoft.com/office/officeart/2005/8/layout/orgChart1"/>
    <dgm:cxn modelId="{FE3F81EA-236C-4101-8CC2-BB516E62DF3D}" type="presOf" srcId="{BFDD3723-A598-4CF0-A102-942456A753D4}" destId="{7E1B6C3D-D482-4F62-BA47-5859DB2351BA}" srcOrd="1" destOrd="0" presId="urn:microsoft.com/office/officeart/2005/8/layout/orgChart1"/>
    <dgm:cxn modelId="{69EC83EB-EF94-4AFF-A5AD-54690AC407D5}" type="presOf" srcId="{DEC628F1-7BBA-4C11-B387-FF523106D72D}" destId="{DF9CF234-9279-45E9-BCB0-1F552A78D825}" srcOrd="0" destOrd="0" presId="urn:microsoft.com/office/officeart/2005/8/layout/orgChart1"/>
    <dgm:cxn modelId="{D8C787EB-2113-4A5D-B5CB-DDF8D2441807}" type="presOf" srcId="{A47FFB01-8D15-4DA2-830B-F34D00705052}" destId="{8F6A096B-6B7B-4E05-88F3-9BBAD47F66B3}" srcOrd="0" destOrd="0" presId="urn:microsoft.com/office/officeart/2005/8/layout/orgChart1"/>
    <dgm:cxn modelId="{39F92CEC-07BA-4774-8826-1A117FC135BA}" type="presOf" srcId="{F5A38914-9176-4026-8EAF-855763698691}" destId="{CA395AA2-0303-4808-8E02-2FC95B19140C}" srcOrd="1" destOrd="0" presId="urn:microsoft.com/office/officeart/2005/8/layout/orgChart1"/>
    <dgm:cxn modelId="{B16274EC-6E10-4AA4-931C-23863205811C}" type="presOf" srcId="{FB986840-1DB3-4A13-8948-FC48FB2B264E}" destId="{0DCC0315-796A-438C-AE3C-57A30514B553}" srcOrd="0" destOrd="0" presId="urn:microsoft.com/office/officeart/2005/8/layout/orgChart1"/>
    <dgm:cxn modelId="{A538D1EC-B744-418B-8108-5C233783A4ED}" type="presOf" srcId="{C5311087-6ADC-4C70-92A6-502CF91E6D82}" destId="{319F876E-286A-4E19-B3EA-F7A860335720}" srcOrd="0" destOrd="0" presId="urn:microsoft.com/office/officeart/2005/8/layout/orgChart1"/>
    <dgm:cxn modelId="{FC373FED-47BE-45CD-AD42-B20D23051CF2}" type="presOf" srcId="{BE34C9AF-2608-40EF-BD6A-3EEB10A84E5E}" destId="{F3265EE8-013C-4C58-A482-8BA5FD01034B}" srcOrd="0" destOrd="0" presId="urn:microsoft.com/office/officeart/2005/8/layout/orgChart1"/>
    <dgm:cxn modelId="{9B1BA6ED-7FD4-4D21-AD13-3C7A95C25382}" srcId="{6F0997E2-B8CA-4B04-BFD4-92EA8C32C523}" destId="{17161C16-DFEF-48E4-B1B1-05214FEFD4A1}" srcOrd="9" destOrd="0" parTransId="{B93A5A79-175D-459A-B9E9-CEA1B4AE230A}" sibTransId="{2BCB77CE-9506-4A50-A4FB-D55FC5617E13}"/>
    <dgm:cxn modelId="{32CCBEED-668C-47FC-B337-F273281B31E8}" type="presOf" srcId="{3D617D0A-27B2-4F4C-AA38-24A7DC9DDC35}" destId="{079A1800-4C8B-41B3-AB94-CC09A5240D20}" srcOrd="0" destOrd="0" presId="urn:microsoft.com/office/officeart/2005/8/layout/orgChart1"/>
    <dgm:cxn modelId="{676533EE-9610-4931-A4A0-2A6D8C7FE1B8}" type="presOf" srcId="{2E809F79-6E02-4DAC-999A-C10D5C6759BF}" destId="{02C0922E-8A1F-4B5F-AA64-D5FCEE6155CD}" srcOrd="0" destOrd="0" presId="urn:microsoft.com/office/officeart/2005/8/layout/orgChart1"/>
    <dgm:cxn modelId="{90356CEF-DD2F-43FE-A91C-B6744C086DB8}" type="presOf" srcId="{551ED2F8-D528-4E41-83AE-FA1BDE559297}" destId="{818CAC49-D321-4477-B5FB-743D45EA92DA}" srcOrd="0" destOrd="0" presId="urn:microsoft.com/office/officeart/2005/8/layout/orgChart1"/>
    <dgm:cxn modelId="{346757F2-6438-47DA-99FC-295153165FD1}" type="presOf" srcId="{CEC019C3-2155-401E-A8FF-C7EB1D145ED5}" destId="{B94629AF-B930-4E60-978D-6C1A5A7AD584}" srcOrd="0" destOrd="0" presId="urn:microsoft.com/office/officeart/2005/8/layout/orgChart1"/>
    <dgm:cxn modelId="{AE6E6CF3-3643-4D97-84D4-6D10E2C209F7}" type="presOf" srcId="{76458271-EF3E-4CEF-8F48-38880D832F82}" destId="{EC9AD37B-3783-4B9A-9064-D3347DB96167}" srcOrd="0" destOrd="0" presId="urn:microsoft.com/office/officeart/2005/8/layout/orgChart1"/>
    <dgm:cxn modelId="{C736D4F3-49FD-4041-A9D1-5B6E6B7B297F}" srcId="{A29169DB-1F9D-4977-97D3-BCCD6C12EB57}" destId="{4A84C36C-0AB6-4658-879C-F4C92404AB27}" srcOrd="0" destOrd="0" parTransId="{C5311087-6ADC-4C70-92A6-502CF91E6D82}" sibTransId="{43AA5373-394D-4EFB-8C98-040D4DF4218F}"/>
    <dgm:cxn modelId="{08E94CF4-9D1B-42D3-8F2E-42F4B5ADB2F5}" srcId="{839825B0-A221-4D08-8D4E-96C33B9207F6}" destId="{FADBB2E8-4985-4E20-B2E1-09EC49F61E3C}" srcOrd="2" destOrd="0" parTransId="{0B029A65-DAD6-447A-A758-A609FF994D07}" sibTransId="{0A87CAD5-BEDE-4D94-A4BB-982EDC1A53D0}"/>
    <dgm:cxn modelId="{C9F20DF5-C464-44C9-B319-9E8A99F95A18}" type="presOf" srcId="{61821777-5810-4DA7-A964-A0B65C898CF1}" destId="{77206F90-8EE1-4518-93AF-A9461DE43B06}" srcOrd="0" destOrd="0" presId="urn:microsoft.com/office/officeart/2005/8/layout/orgChart1"/>
    <dgm:cxn modelId="{B9DC75F6-DC0C-4330-8A81-BE525959FF3A}" type="presOf" srcId="{AAF0ECD9-C624-4277-947B-C587DA2A2E4E}" destId="{78C4AF32-0F11-4430-BAF3-A721A934CC25}" srcOrd="0" destOrd="0" presId="urn:microsoft.com/office/officeart/2005/8/layout/orgChart1"/>
    <dgm:cxn modelId="{12D02AF8-9D5A-4ECB-B6D4-47B1E43F8882}" type="presOf" srcId="{6DD72760-401D-4492-9D3F-0DAF21BF570E}" destId="{D6C70DF3-7356-47AC-A9FB-3C0DA297F14F}" srcOrd="0" destOrd="0" presId="urn:microsoft.com/office/officeart/2005/8/layout/orgChart1"/>
    <dgm:cxn modelId="{A82C6CF8-A851-4A1D-9EF4-DA27F08421D6}" type="presOf" srcId="{EF3848E3-9DF3-46FF-99E7-8E9AD6C3705B}" destId="{93FCB8F8-3EDD-43D9-9C1E-404A7B39F146}" srcOrd="1" destOrd="0" presId="urn:microsoft.com/office/officeart/2005/8/layout/orgChart1"/>
    <dgm:cxn modelId="{D22687F8-969E-4FE0-98BB-48A953F3955E}" srcId="{A29169DB-1F9D-4977-97D3-BCCD6C12EB57}" destId="{6F4CE3EA-9DEB-4505-88E6-E8D89F49228B}" srcOrd="3" destOrd="0" parTransId="{1C049AAB-E182-40C0-A4C6-CF8133838DFC}" sibTransId="{1C288757-421B-42F6-9E4C-33F70587D479}"/>
    <dgm:cxn modelId="{DB318EF8-0892-45EB-A5DE-CF3DD9483614}" type="presOf" srcId="{7EDBC068-48CC-4869-9DFD-FC4FA2C86975}" destId="{CECA733D-1444-4599-B2D0-0131C73512ED}" srcOrd="0" destOrd="0" presId="urn:microsoft.com/office/officeart/2005/8/layout/orgChart1"/>
    <dgm:cxn modelId="{442FECF8-57EA-43C1-B6CE-5EE467775D9C}" type="presOf" srcId="{293A0DCE-20B4-4BF2-834B-FC5AC5CB1EFD}" destId="{B53B2FEF-9D87-492E-8795-1A2CA2908812}" srcOrd="0" destOrd="0" presId="urn:microsoft.com/office/officeart/2005/8/layout/orgChart1"/>
    <dgm:cxn modelId="{E27132F9-3027-40A2-83E8-296FED3EB647}" srcId="{FA6230AC-D578-499C-A395-9C24D30ECC54}" destId="{4B863620-D24F-4B94-B0B4-FD714B5A9978}" srcOrd="1" destOrd="0" parTransId="{2FA727EB-0102-45B8-823A-D1BE21F98BD1}" sibTransId="{BD735C27-EAE0-4CF8-A183-0836E82BBDE6}"/>
    <dgm:cxn modelId="{0CF427FA-1EAE-4FE2-8450-9D778485AEDD}" srcId="{A29169DB-1F9D-4977-97D3-BCCD6C12EB57}" destId="{DE082D38-EA21-4383-803F-2B8C99B26506}" srcOrd="2" destOrd="0" parTransId="{55AE0E37-E53F-4FFF-B9AA-BC306F67D645}" sibTransId="{782A399E-5115-4753-99CA-266BF6CAD6DF}"/>
    <dgm:cxn modelId="{2E75B1FA-1DC6-4D39-B92C-2992AC91704B}" srcId="{E777CF73-652A-4A46-A715-D01B53435174}" destId="{B5469709-C83B-442C-BDE3-CE780252BDA2}" srcOrd="2" destOrd="0" parTransId="{6C3C34AE-D8C1-4A0F-B3CC-C75D8DC595D7}" sibTransId="{0B3CE54F-3842-4F18-A3F0-C5047A9D7E2C}"/>
    <dgm:cxn modelId="{21EBB2FA-231D-4F42-897D-151640326C10}" srcId="{B02BEDC8-ECF0-41F1-8AC2-1447C4DA12CC}" destId="{393502A4-E496-4ED4-9A41-073D9300E4AD}" srcOrd="0" destOrd="0" parTransId="{7AA52FB1-FE62-49F9-A6C9-8B5A87011643}" sibTransId="{F7B8FD12-610B-4E5F-B277-E7414D582CF7}"/>
    <dgm:cxn modelId="{265F8CFB-68B0-4F0C-B1B6-1D59CAC06C34}" type="presOf" srcId="{E1C58E9B-F93F-425D-9ED7-E987187BF4E4}" destId="{FD922BFD-343F-4801-821B-83995620A023}" srcOrd="1" destOrd="0" presId="urn:microsoft.com/office/officeart/2005/8/layout/orgChart1"/>
    <dgm:cxn modelId="{ACB5F4FB-BF71-4F7E-9C12-BC01889F3F6F}" type="presOf" srcId="{FA45FF4F-BDEF-4E0F-81D0-6D668D3FD0FD}" destId="{AF7B30AB-DF16-451C-AF43-C1E9891A5935}" srcOrd="0" destOrd="0" presId="urn:microsoft.com/office/officeart/2005/8/layout/orgChart1"/>
    <dgm:cxn modelId="{B6564FFC-E3F1-4A8F-9FD2-CAF91F1BC487}" type="presOf" srcId="{427881A5-A005-4BEE-AC4B-FF5ABD65B71D}" destId="{E0490D53-A176-4287-90EB-C3ECC58A9A8C}" srcOrd="1" destOrd="0" presId="urn:microsoft.com/office/officeart/2005/8/layout/orgChart1"/>
    <dgm:cxn modelId="{773980FF-9FCB-46F9-9DF0-0E33099E1B89}" type="presOf" srcId="{B5469709-C83B-442C-BDE3-CE780252BDA2}" destId="{CBB22A7B-0173-4EDE-8462-A6801B051809}" srcOrd="0" destOrd="0" presId="urn:microsoft.com/office/officeart/2005/8/layout/orgChart1"/>
    <dgm:cxn modelId="{9BC0CBFF-6828-4F59-8D9D-D3C8129DE058}" type="presOf" srcId="{7440005F-A14A-4C14-9E64-83409A3BFCD5}" destId="{8817D4B3-65BE-47E9-8C43-44DA6C222D95}" srcOrd="0" destOrd="0" presId="urn:microsoft.com/office/officeart/2005/8/layout/orgChart1"/>
    <dgm:cxn modelId="{E75F461D-2EA7-4132-94F4-A291D19E07AD}" type="presParOf" srcId="{35F7A23B-4953-47DF-A611-B92B945D5765}" destId="{CF3063E2-A29C-4AB7-A2F4-32FC9CA42A1A}" srcOrd="0" destOrd="0" presId="urn:microsoft.com/office/officeart/2005/8/layout/orgChart1"/>
    <dgm:cxn modelId="{69F00222-3FBD-489F-A11D-15D5D7A57165}" type="presParOf" srcId="{CF3063E2-A29C-4AB7-A2F4-32FC9CA42A1A}" destId="{A5CA2429-C545-4868-9018-19DD8D10D60A}" srcOrd="0" destOrd="0" presId="urn:microsoft.com/office/officeart/2005/8/layout/orgChart1"/>
    <dgm:cxn modelId="{2D980D4D-5B79-4C0A-888C-2603BC816D66}" type="presParOf" srcId="{A5CA2429-C545-4868-9018-19DD8D10D60A}" destId="{8FE5EB28-26B4-4395-B946-EC77594E7A95}" srcOrd="0" destOrd="0" presId="urn:microsoft.com/office/officeart/2005/8/layout/orgChart1"/>
    <dgm:cxn modelId="{9DF2689F-81ED-4502-BD67-170391B6AA81}" type="presParOf" srcId="{A5CA2429-C545-4868-9018-19DD8D10D60A}" destId="{380BA4F4-8C77-4A4A-8435-895765EE8A2D}" srcOrd="1" destOrd="0" presId="urn:microsoft.com/office/officeart/2005/8/layout/orgChart1"/>
    <dgm:cxn modelId="{FF80C3A3-5126-418C-B4C4-654413413195}" type="presParOf" srcId="{CF3063E2-A29C-4AB7-A2F4-32FC9CA42A1A}" destId="{8C32FB8E-3D0A-45C0-8750-DE24E3104429}" srcOrd="1" destOrd="0" presId="urn:microsoft.com/office/officeart/2005/8/layout/orgChart1"/>
    <dgm:cxn modelId="{F6385A25-67EF-4BAA-BFBC-E209232CB052}" type="presParOf" srcId="{8C32FB8E-3D0A-45C0-8750-DE24E3104429}" destId="{6DD65258-973C-41D9-A4C6-4AE12ABCBF46}" srcOrd="0" destOrd="0" presId="urn:microsoft.com/office/officeart/2005/8/layout/orgChart1"/>
    <dgm:cxn modelId="{A3F2711C-61C3-4EF9-A541-F7EDE952AA96}" type="presParOf" srcId="{8C32FB8E-3D0A-45C0-8750-DE24E3104429}" destId="{CC8499BF-9DDC-49E7-9D4E-054EF284FEF6}" srcOrd="1" destOrd="0" presId="urn:microsoft.com/office/officeart/2005/8/layout/orgChart1"/>
    <dgm:cxn modelId="{B67E9296-144E-47D4-B6CD-512DBA8E679A}" type="presParOf" srcId="{CC8499BF-9DDC-49E7-9D4E-054EF284FEF6}" destId="{FE0D27EA-82BC-4F64-AD83-389581225219}" srcOrd="0" destOrd="0" presId="urn:microsoft.com/office/officeart/2005/8/layout/orgChart1"/>
    <dgm:cxn modelId="{D1EDF1DD-96DC-4935-A25C-7B5933F66273}" type="presParOf" srcId="{FE0D27EA-82BC-4F64-AD83-389581225219}" destId="{0B74D5C6-5DAC-437B-9136-49317117204B}" srcOrd="0" destOrd="0" presId="urn:microsoft.com/office/officeart/2005/8/layout/orgChart1"/>
    <dgm:cxn modelId="{F0DA6E98-383C-482C-991C-A9BDA0B251A0}" type="presParOf" srcId="{FE0D27EA-82BC-4F64-AD83-389581225219}" destId="{198873E3-A7AF-401C-888C-193D8A9963D1}" srcOrd="1" destOrd="0" presId="urn:microsoft.com/office/officeart/2005/8/layout/orgChart1"/>
    <dgm:cxn modelId="{FAB48577-092D-4A6F-8F4B-0765ABC7EEF8}" type="presParOf" srcId="{CC8499BF-9DDC-49E7-9D4E-054EF284FEF6}" destId="{FDA721F5-B02F-4F11-8A86-B98A886A9C72}" srcOrd="1" destOrd="0" presId="urn:microsoft.com/office/officeart/2005/8/layout/orgChart1"/>
    <dgm:cxn modelId="{EED15ACB-8CF2-47A6-878C-58AE5E1A9C4A}" type="presParOf" srcId="{FDA721F5-B02F-4F11-8A86-B98A886A9C72}" destId="{E7E8676D-7268-42D1-9813-70B03B5C0AB9}" srcOrd="0" destOrd="0" presId="urn:microsoft.com/office/officeart/2005/8/layout/orgChart1"/>
    <dgm:cxn modelId="{23D9C1E0-D5B7-49ED-85C8-A2E99EAA7B6C}" type="presParOf" srcId="{FDA721F5-B02F-4F11-8A86-B98A886A9C72}" destId="{98A85DE6-8A4F-4EFD-96FE-449F3DDF01FC}" srcOrd="1" destOrd="0" presId="urn:microsoft.com/office/officeart/2005/8/layout/orgChart1"/>
    <dgm:cxn modelId="{55DFEA43-B9BE-4F49-B401-7D95EB54CC8A}" type="presParOf" srcId="{98A85DE6-8A4F-4EFD-96FE-449F3DDF01FC}" destId="{194F8E44-3BF2-4A81-AF29-EFC5334C7518}" srcOrd="0" destOrd="0" presId="urn:microsoft.com/office/officeart/2005/8/layout/orgChart1"/>
    <dgm:cxn modelId="{58BFBCF2-74E7-4C6D-8803-7F8163B2525D}" type="presParOf" srcId="{194F8E44-3BF2-4A81-AF29-EFC5334C7518}" destId="{725FC9C9-EAE2-45C3-B5C6-DD73D9EDDAA9}" srcOrd="0" destOrd="0" presId="urn:microsoft.com/office/officeart/2005/8/layout/orgChart1"/>
    <dgm:cxn modelId="{0BD81511-03AF-4BE4-908F-62F17CB7249F}" type="presParOf" srcId="{194F8E44-3BF2-4A81-AF29-EFC5334C7518}" destId="{A5906C4F-D847-48F9-A3FF-B02B958094B4}" srcOrd="1" destOrd="0" presId="urn:microsoft.com/office/officeart/2005/8/layout/orgChart1"/>
    <dgm:cxn modelId="{FF455892-36DC-4F9C-8591-0819F49D3682}" type="presParOf" srcId="{98A85DE6-8A4F-4EFD-96FE-449F3DDF01FC}" destId="{27291DBC-63B9-4805-8B2C-F0DC89436D25}" srcOrd="1" destOrd="0" presId="urn:microsoft.com/office/officeart/2005/8/layout/orgChart1"/>
    <dgm:cxn modelId="{7FF54C3C-C06A-4F1E-A3C9-E15AC8147CCC}" type="presParOf" srcId="{27291DBC-63B9-4805-8B2C-F0DC89436D25}" destId="{2C65E0BC-1860-4D64-97BA-1BCB04B4FEAB}" srcOrd="0" destOrd="0" presId="urn:microsoft.com/office/officeart/2005/8/layout/orgChart1"/>
    <dgm:cxn modelId="{A3B5FE30-1AB6-42EF-9C09-F3D7762189B9}" type="presParOf" srcId="{27291DBC-63B9-4805-8B2C-F0DC89436D25}" destId="{75B0E6F4-49DC-49CC-94B4-B3CB49CA4F71}" srcOrd="1" destOrd="0" presId="urn:microsoft.com/office/officeart/2005/8/layout/orgChart1"/>
    <dgm:cxn modelId="{A0878DEF-3464-4C38-BF74-5102102C857C}" type="presParOf" srcId="{75B0E6F4-49DC-49CC-94B4-B3CB49CA4F71}" destId="{77935D6A-38F4-4FC6-93F4-73D7ECEC9AD7}" srcOrd="0" destOrd="0" presId="urn:microsoft.com/office/officeart/2005/8/layout/orgChart1"/>
    <dgm:cxn modelId="{BDFB508A-81CE-4AE4-B014-75E20440777B}" type="presParOf" srcId="{77935D6A-38F4-4FC6-93F4-73D7ECEC9AD7}" destId="{FEFF7408-01B9-436D-AE2D-29E59A9F0955}" srcOrd="0" destOrd="0" presId="urn:microsoft.com/office/officeart/2005/8/layout/orgChart1"/>
    <dgm:cxn modelId="{AB219AC2-12B8-4AB9-9CE1-C825D6F3FE3D}" type="presParOf" srcId="{77935D6A-38F4-4FC6-93F4-73D7ECEC9AD7}" destId="{5E98294A-3813-4A99-81BD-490F0266BB3A}" srcOrd="1" destOrd="0" presId="urn:microsoft.com/office/officeart/2005/8/layout/orgChart1"/>
    <dgm:cxn modelId="{3F8D47EC-29AD-429A-9F8D-33F0BDC5D692}" type="presParOf" srcId="{75B0E6F4-49DC-49CC-94B4-B3CB49CA4F71}" destId="{40014627-B881-43D4-9979-D6B167DA6C14}" srcOrd="1" destOrd="0" presId="urn:microsoft.com/office/officeart/2005/8/layout/orgChart1"/>
    <dgm:cxn modelId="{4A4F2FBC-79E8-4260-99D6-77F36DB6457F}" type="presParOf" srcId="{75B0E6F4-49DC-49CC-94B4-B3CB49CA4F71}" destId="{691D3879-5A51-4F65-9FDD-D45C7A788A48}" srcOrd="2" destOrd="0" presId="urn:microsoft.com/office/officeart/2005/8/layout/orgChart1"/>
    <dgm:cxn modelId="{742C8B8D-44A1-4376-BEF1-97A8C652230F}" type="presParOf" srcId="{27291DBC-63B9-4805-8B2C-F0DC89436D25}" destId="{F38B0511-9FE5-4187-9646-110B541F8D15}" srcOrd="2" destOrd="0" presId="urn:microsoft.com/office/officeart/2005/8/layout/orgChart1"/>
    <dgm:cxn modelId="{AF9EBE26-7A8E-454A-B6D9-8814C88F30C4}" type="presParOf" srcId="{27291DBC-63B9-4805-8B2C-F0DC89436D25}" destId="{51C1E857-D2BB-40E5-B416-0B6A6BB87F21}" srcOrd="3" destOrd="0" presId="urn:microsoft.com/office/officeart/2005/8/layout/orgChart1"/>
    <dgm:cxn modelId="{E9A65051-8A95-4A97-8757-D7E52C102D21}" type="presParOf" srcId="{51C1E857-D2BB-40E5-B416-0B6A6BB87F21}" destId="{84DE02C0-58C0-4E72-A27D-AF9F675B642A}" srcOrd="0" destOrd="0" presId="urn:microsoft.com/office/officeart/2005/8/layout/orgChart1"/>
    <dgm:cxn modelId="{651D0178-301C-4B27-AC88-0D421FDCA9B1}" type="presParOf" srcId="{84DE02C0-58C0-4E72-A27D-AF9F675B642A}" destId="{9A5A712A-88A7-4603-8AEC-BEC4A99F50FB}" srcOrd="0" destOrd="0" presId="urn:microsoft.com/office/officeart/2005/8/layout/orgChart1"/>
    <dgm:cxn modelId="{4188322B-A328-4CE1-B1E2-F5BC9E74CF1B}" type="presParOf" srcId="{84DE02C0-58C0-4E72-A27D-AF9F675B642A}" destId="{0C64A195-420C-43BA-99E7-507D11805E8B}" srcOrd="1" destOrd="0" presId="urn:microsoft.com/office/officeart/2005/8/layout/orgChart1"/>
    <dgm:cxn modelId="{5EB9FE7F-64CF-4A6B-A85F-2E821627809C}" type="presParOf" srcId="{51C1E857-D2BB-40E5-B416-0B6A6BB87F21}" destId="{A284939F-2781-4614-B7A7-8EBE02F2C3C2}" srcOrd="1" destOrd="0" presId="urn:microsoft.com/office/officeart/2005/8/layout/orgChart1"/>
    <dgm:cxn modelId="{B4450D64-B8E6-420F-97EC-C667F6C7DB39}" type="presParOf" srcId="{51C1E857-D2BB-40E5-B416-0B6A6BB87F21}" destId="{EE1D574B-BFFF-4AC8-8B86-006606B8C005}" srcOrd="2" destOrd="0" presId="urn:microsoft.com/office/officeart/2005/8/layout/orgChart1"/>
    <dgm:cxn modelId="{19B5DA38-B20A-4365-B292-D311A63387E0}" type="presParOf" srcId="{27291DBC-63B9-4805-8B2C-F0DC89436D25}" destId="{65BDC373-80C4-42E4-8FF0-6978F3507FEB}" srcOrd="4" destOrd="0" presId="urn:microsoft.com/office/officeart/2005/8/layout/orgChart1"/>
    <dgm:cxn modelId="{DB3D1C0E-50CF-4883-84DC-8BAE615057E7}" type="presParOf" srcId="{27291DBC-63B9-4805-8B2C-F0DC89436D25}" destId="{E5270E9E-8A2D-43D8-A774-92A95AB98423}" srcOrd="5" destOrd="0" presId="urn:microsoft.com/office/officeart/2005/8/layout/orgChart1"/>
    <dgm:cxn modelId="{AFA7EBAD-5FD7-4595-869F-8782C8A94D52}" type="presParOf" srcId="{E5270E9E-8A2D-43D8-A774-92A95AB98423}" destId="{7B799DBA-0A7C-4066-A6E5-7AF7D8468911}" srcOrd="0" destOrd="0" presId="urn:microsoft.com/office/officeart/2005/8/layout/orgChart1"/>
    <dgm:cxn modelId="{7A9FC54F-0BB3-4881-9EFB-7A7C62317638}" type="presParOf" srcId="{7B799DBA-0A7C-4066-A6E5-7AF7D8468911}" destId="{EC9AD37B-3783-4B9A-9064-D3347DB96167}" srcOrd="0" destOrd="0" presId="urn:microsoft.com/office/officeart/2005/8/layout/orgChart1"/>
    <dgm:cxn modelId="{1DA58C51-8007-4803-B803-EEAF24D9BC67}" type="presParOf" srcId="{7B799DBA-0A7C-4066-A6E5-7AF7D8468911}" destId="{DE60A584-6ACF-4E7D-A88E-3558A7B602D3}" srcOrd="1" destOrd="0" presId="urn:microsoft.com/office/officeart/2005/8/layout/orgChart1"/>
    <dgm:cxn modelId="{5F7FC27D-8F0E-4167-B6FF-EAEF3B12E238}" type="presParOf" srcId="{E5270E9E-8A2D-43D8-A774-92A95AB98423}" destId="{F12724A0-65CC-4297-8FE3-EB29FDF5D4E5}" srcOrd="1" destOrd="0" presId="urn:microsoft.com/office/officeart/2005/8/layout/orgChart1"/>
    <dgm:cxn modelId="{2568FD1B-6A6A-414C-9B61-0BEBF5F7FEA3}" type="presParOf" srcId="{E5270E9E-8A2D-43D8-A774-92A95AB98423}" destId="{E77A43E5-2022-43A3-A0EF-49A5F88B73D1}" srcOrd="2" destOrd="0" presId="urn:microsoft.com/office/officeart/2005/8/layout/orgChart1"/>
    <dgm:cxn modelId="{03D29EB1-3CF2-43B0-B932-280772681A3D}" type="presParOf" srcId="{27291DBC-63B9-4805-8B2C-F0DC89436D25}" destId="{11D145E3-78D9-4A8F-BD41-58DA12E7AA4D}" srcOrd="6" destOrd="0" presId="urn:microsoft.com/office/officeart/2005/8/layout/orgChart1"/>
    <dgm:cxn modelId="{A7CB502B-3A58-4979-B9FA-069D8EA3FB15}" type="presParOf" srcId="{27291DBC-63B9-4805-8B2C-F0DC89436D25}" destId="{C259E970-C5FF-412F-90A3-BD7319B9274A}" srcOrd="7" destOrd="0" presId="urn:microsoft.com/office/officeart/2005/8/layout/orgChart1"/>
    <dgm:cxn modelId="{1C4FA33A-7CF2-4342-A35F-1D7D34B2079A}" type="presParOf" srcId="{C259E970-C5FF-412F-90A3-BD7319B9274A}" destId="{A2B9353B-7434-4BFB-988B-2599BC2A311E}" srcOrd="0" destOrd="0" presId="urn:microsoft.com/office/officeart/2005/8/layout/orgChart1"/>
    <dgm:cxn modelId="{67DC6B74-F7EE-4227-B054-D5B9EF01B3CC}" type="presParOf" srcId="{A2B9353B-7434-4BFB-988B-2599BC2A311E}" destId="{EC2EB15F-7E8B-4DE0-8CFE-7481F8540D83}" srcOrd="0" destOrd="0" presId="urn:microsoft.com/office/officeart/2005/8/layout/orgChart1"/>
    <dgm:cxn modelId="{2574F9CE-DC37-4621-8F18-9C566EB4FBA3}" type="presParOf" srcId="{A2B9353B-7434-4BFB-988B-2599BC2A311E}" destId="{03FF2EB5-0C13-4126-9106-7CD1AF675225}" srcOrd="1" destOrd="0" presId="urn:microsoft.com/office/officeart/2005/8/layout/orgChart1"/>
    <dgm:cxn modelId="{79EDB69F-644D-4DF4-87ED-75F8FB8DB174}" type="presParOf" srcId="{C259E970-C5FF-412F-90A3-BD7319B9274A}" destId="{A87586FB-FA08-4117-9B99-7DDE1296AFCC}" srcOrd="1" destOrd="0" presId="urn:microsoft.com/office/officeart/2005/8/layout/orgChart1"/>
    <dgm:cxn modelId="{1E8C2286-F70E-4CA7-9150-709A8D6D8B0D}" type="presParOf" srcId="{C259E970-C5FF-412F-90A3-BD7319B9274A}" destId="{69B80A41-2A3D-4AE3-8123-F2E440919944}" srcOrd="2" destOrd="0" presId="urn:microsoft.com/office/officeart/2005/8/layout/orgChart1"/>
    <dgm:cxn modelId="{43418B75-BB1E-4CDD-8203-779B0204C024}" type="presParOf" srcId="{98A85DE6-8A4F-4EFD-96FE-449F3DDF01FC}" destId="{4D6ABB38-9365-472F-8F2D-409B8221F10B}" srcOrd="2" destOrd="0" presId="urn:microsoft.com/office/officeart/2005/8/layout/orgChart1"/>
    <dgm:cxn modelId="{BD523C6E-0D60-4ECC-BB04-6F16A3E70DAB}" type="presParOf" srcId="{FDA721F5-B02F-4F11-8A86-B98A886A9C72}" destId="{77206F90-8EE1-4518-93AF-A9461DE43B06}" srcOrd="2" destOrd="0" presId="urn:microsoft.com/office/officeart/2005/8/layout/orgChart1"/>
    <dgm:cxn modelId="{8EC4513D-7872-4ECD-9813-A7BA30044A2B}" type="presParOf" srcId="{FDA721F5-B02F-4F11-8A86-B98A886A9C72}" destId="{67AC608B-59A7-4A6B-8AE6-99D6CDA7186C}" srcOrd="3" destOrd="0" presId="urn:microsoft.com/office/officeart/2005/8/layout/orgChart1"/>
    <dgm:cxn modelId="{75087026-E1C1-476A-9207-D3C8EC9A3566}" type="presParOf" srcId="{67AC608B-59A7-4A6B-8AE6-99D6CDA7186C}" destId="{10443436-270F-454A-9CD8-B7A2F6CD5032}" srcOrd="0" destOrd="0" presId="urn:microsoft.com/office/officeart/2005/8/layout/orgChart1"/>
    <dgm:cxn modelId="{5E4BBA0E-076E-4602-A1C4-5FFE10C87B89}" type="presParOf" srcId="{10443436-270F-454A-9CD8-B7A2F6CD5032}" destId="{9B3EB780-5947-44A1-9D73-86D62D78A65A}" srcOrd="0" destOrd="0" presId="urn:microsoft.com/office/officeart/2005/8/layout/orgChart1"/>
    <dgm:cxn modelId="{BB8E6588-FF26-4E5A-A0A3-899F72F38BD6}" type="presParOf" srcId="{10443436-270F-454A-9CD8-B7A2F6CD5032}" destId="{998A1216-FB16-458F-9D19-2A647454A54B}" srcOrd="1" destOrd="0" presId="urn:microsoft.com/office/officeart/2005/8/layout/orgChart1"/>
    <dgm:cxn modelId="{05540029-BE34-403C-BC8A-08F6A76F3BC1}" type="presParOf" srcId="{67AC608B-59A7-4A6B-8AE6-99D6CDA7186C}" destId="{3DBECB78-E1A7-4301-A802-DF0D766AFC52}" srcOrd="1" destOrd="0" presId="urn:microsoft.com/office/officeart/2005/8/layout/orgChart1"/>
    <dgm:cxn modelId="{72C28B88-FA76-4B92-9B6F-7518FCDEAC6A}" type="presParOf" srcId="{3DBECB78-E1A7-4301-A802-DF0D766AFC52}" destId="{A7B1319A-1417-44FF-A628-C27BDE50771B}" srcOrd="0" destOrd="0" presId="urn:microsoft.com/office/officeart/2005/8/layout/orgChart1"/>
    <dgm:cxn modelId="{89A07D43-2034-4423-8E55-DCA154EAE99A}" type="presParOf" srcId="{3DBECB78-E1A7-4301-A802-DF0D766AFC52}" destId="{1731CBFF-B4AF-4E3C-9C62-9BA8806BDFE7}" srcOrd="1" destOrd="0" presId="urn:microsoft.com/office/officeart/2005/8/layout/orgChart1"/>
    <dgm:cxn modelId="{145A5610-818C-41C8-B59B-23BF1B5813FF}" type="presParOf" srcId="{1731CBFF-B4AF-4E3C-9C62-9BA8806BDFE7}" destId="{73AD3C6A-A6A5-4E3F-8716-32F672B9A914}" srcOrd="0" destOrd="0" presId="urn:microsoft.com/office/officeart/2005/8/layout/orgChart1"/>
    <dgm:cxn modelId="{50D88D73-FB7F-4533-91AC-BEA28E3457D9}" type="presParOf" srcId="{73AD3C6A-A6A5-4E3F-8716-32F672B9A914}" destId="{7687BBE0-92D1-4ECB-AC0F-6A09179EE572}" srcOrd="0" destOrd="0" presId="urn:microsoft.com/office/officeart/2005/8/layout/orgChart1"/>
    <dgm:cxn modelId="{E67267B1-2F65-4FA5-B313-E2E6470C5DE0}" type="presParOf" srcId="{73AD3C6A-A6A5-4E3F-8716-32F672B9A914}" destId="{4113C155-A37C-414B-80CF-70B7F6B23D59}" srcOrd="1" destOrd="0" presId="urn:microsoft.com/office/officeart/2005/8/layout/orgChart1"/>
    <dgm:cxn modelId="{B29EF48C-D6CC-419D-AD3E-5A0A02E8EC23}" type="presParOf" srcId="{1731CBFF-B4AF-4E3C-9C62-9BA8806BDFE7}" destId="{5B4F08B6-7F96-4A00-8C23-8A0ED128D8F8}" srcOrd="1" destOrd="0" presId="urn:microsoft.com/office/officeart/2005/8/layout/orgChart1"/>
    <dgm:cxn modelId="{65A16BE1-72FB-449A-A468-B948496B8870}" type="presParOf" srcId="{1731CBFF-B4AF-4E3C-9C62-9BA8806BDFE7}" destId="{78B051BF-5781-40A2-833A-E8A79741DC44}" srcOrd="2" destOrd="0" presId="urn:microsoft.com/office/officeart/2005/8/layout/orgChart1"/>
    <dgm:cxn modelId="{19CD1576-3415-4C73-BC0E-B85659ADD7F4}" type="presParOf" srcId="{3DBECB78-E1A7-4301-A802-DF0D766AFC52}" destId="{7D15A870-4552-4B20-BDF0-2CCFE14182EA}" srcOrd="2" destOrd="0" presId="urn:microsoft.com/office/officeart/2005/8/layout/orgChart1"/>
    <dgm:cxn modelId="{980EC795-7703-4933-A0A8-973167471118}" type="presParOf" srcId="{3DBECB78-E1A7-4301-A802-DF0D766AFC52}" destId="{926AACAB-96E8-4DE9-A5FC-4E7FB3B4A4BB}" srcOrd="3" destOrd="0" presId="urn:microsoft.com/office/officeart/2005/8/layout/orgChart1"/>
    <dgm:cxn modelId="{C9225D16-BC0D-49A0-A131-FA60DAB3A0D7}" type="presParOf" srcId="{926AACAB-96E8-4DE9-A5FC-4E7FB3B4A4BB}" destId="{51B7979C-A4F1-49CE-9DF9-8C0CB9BB306C}" srcOrd="0" destOrd="0" presId="urn:microsoft.com/office/officeart/2005/8/layout/orgChart1"/>
    <dgm:cxn modelId="{E7C4961F-3504-4EA8-9141-76B46AF450BC}" type="presParOf" srcId="{51B7979C-A4F1-49CE-9DF9-8C0CB9BB306C}" destId="{D614DC8E-83F5-4BC6-95D8-A19ACE0F392B}" srcOrd="0" destOrd="0" presId="urn:microsoft.com/office/officeart/2005/8/layout/orgChart1"/>
    <dgm:cxn modelId="{70FD8452-67FA-4ABB-A042-34C5911AF7EC}" type="presParOf" srcId="{51B7979C-A4F1-49CE-9DF9-8C0CB9BB306C}" destId="{D1AA4F18-FBDF-4B1B-898B-451583B02A00}" srcOrd="1" destOrd="0" presId="urn:microsoft.com/office/officeart/2005/8/layout/orgChart1"/>
    <dgm:cxn modelId="{0306A505-EB86-4B15-9D84-8E2F750BF1BC}" type="presParOf" srcId="{926AACAB-96E8-4DE9-A5FC-4E7FB3B4A4BB}" destId="{27B7304F-BCA6-44A4-9AE4-6E562852A02F}" srcOrd="1" destOrd="0" presId="urn:microsoft.com/office/officeart/2005/8/layout/orgChart1"/>
    <dgm:cxn modelId="{F01373FA-C443-4F85-A545-AF0FE9568842}" type="presParOf" srcId="{926AACAB-96E8-4DE9-A5FC-4E7FB3B4A4BB}" destId="{906C5B74-158D-42C3-BEB3-4B13B6E2AACE}" srcOrd="2" destOrd="0" presId="urn:microsoft.com/office/officeart/2005/8/layout/orgChart1"/>
    <dgm:cxn modelId="{F5D9CD1F-D2AF-4AEE-AF35-CE253475D815}" type="presParOf" srcId="{3DBECB78-E1A7-4301-A802-DF0D766AFC52}" destId="{178EC8F9-CEF1-4AC3-98F7-73AF73593F55}" srcOrd="4" destOrd="0" presId="urn:microsoft.com/office/officeart/2005/8/layout/orgChart1"/>
    <dgm:cxn modelId="{860A508B-DD8B-4CC1-8983-47C47ACC3240}" type="presParOf" srcId="{3DBECB78-E1A7-4301-A802-DF0D766AFC52}" destId="{7AC93B08-D38C-4CFC-915F-E8924609BB7B}" srcOrd="5" destOrd="0" presId="urn:microsoft.com/office/officeart/2005/8/layout/orgChart1"/>
    <dgm:cxn modelId="{F84560AD-C50D-4957-869E-72EDCED963BC}" type="presParOf" srcId="{7AC93B08-D38C-4CFC-915F-E8924609BB7B}" destId="{DF973019-15B5-4134-9869-C4C5EF367CD2}" srcOrd="0" destOrd="0" presId="urn:microsoft.com/office/officeart/2005/8/layout/orgChart1"/>
    <dgm:cxn modelId="{7C070E9A-8AFC-4309-A6D3-CE826D4E857B}" type="presParOf" srcId="{DF973019-15B5-4134-9869-C4C5EF367CD2}" destId="{CBD07EF3-7184-49F8-A9DC-EEF032AE5B65}" srcOrd="0" destOrd="0" presId="urn:microsoft.com/office/officeart/2005/8/layout/orgChart1"/>
    <dgm:cxn modelId="{CE1A84E4-1B62-41E0-BF3C-10E9D9172DE7}" type="presParOf" srcId="{DF973019-15B5-4134-9869-C4C5EF367CD2}" destId="{B30FD9EA-A280-43B5-8447-C62EF73255B4}" srcOrd="1" destOrd="0" presId="urn:microsoft.com/office/officeart/2005/8/layout/orgChart1"/>
    <dgm:cxn modelId="{DDAB3C18-7C31-402B-B281-239BD974FAB6}" type="presParOf" srcId="{7AC93B08-D38C-4CFC-915F-E8924609BB7B}" destId="{97EA5E2A-95CE-4FD0-B083-116530C41FBD}" srcOrd="1" destOrd="0" presId="urn:microsoft.com/office/officeart/2005/8/layout/orgChart1"/>
    <dgm:cxn modelId="{617FE904-D8C1-4741-B1F7-CBB4B1914AB4}" type="presParOf" srcId="{7AC93B08-D38C-4CFC-915F-E8924609BB7B}" destId="{FDAE0FCC-1BE2-4EC2-9965-8F569E49B724}" srcOrd="2" destOrd="0" presId="urn:microsoft.com/office/officeart/2005/8/layout/orgChart1"/>
    <dgm:cxn modelId="{F422D9D1-CBCB-4720-B7D6-0BB9D3DE10C5}" type="presParOf" srcId="{3DBECB78-E1A7-4301-A802-DF0D766AFC52}" destId="{E54DBDDC-5259-4C62-97F5-2EB48DF54980}" srcOrd="6" destOrd="0" presId="urn:microsoft.com/office/officeart/2005/8/layout/orgChart1"/>
    <dgm:cxn modelId="{67029F7A-AB4A-4546-B27B-FB933F4AF8A5}" type="presParOf" srcId="{3DBECB78-E1A7-4301-A802-DF0D766AFC52}" destId="{62093A61-173E-4F2C-B3DE-A9FA29F05E89}" srcOrd="7" destOrd="0" presId="urn:microsoft.com/office/officeart/2005/8/layout/orgChart1"/>
    <dgm:cxn modelId="{E19F63CA-9525-4938-BC4E-B24A84448223}" type="presParOf" srcId="{62093A61-173E-4F2C-B3DE-A9FA29F05E89}" destId="{F18932EB-6C10-4595-970E-AC6212687D92}" srcOrd="0" destOrd="0" presId="urn:microsoft.com/office/officeart/2005/8/layout/orgChart1"/>
    <dgm:cxn modelId="{773AC875-C4B6-4B1E-A504-D27B4228BA8D}" type="presParOf" srcId="{F18932EB-6C10-4595-970E-AC6212687D92}" destId="{FD6165AE-A4E3-431E-9C8B-4A18F9BF8688}" srcOrd="0" destOrd="0" presId="urn:microsoft.com/office/officeart/2005/8/layout/orgChart1"/>
    <dgm:cxn modelId="{B930BDD7-8DFB-4B3B-9C0D-36897CAE3E7F}" type="presParOf" srcId="{F18932EB-6C10-4595-970E-AC6212687D92}" destId="{FD922BFD-343F-4801-821B-83995620A023}" srcOrd="1" destOrd="0" presId="urn:microsoft.com/office/officeart/2005/8/layout/orgChart1"/>
    <dgm:cxn modelId="{70015A08-B3D9-4627-9128-5C7F2CD019F0}" type="presParOf" srcId="{62093A61-173E-4F2C-B3DE-A9FA29F05E89}" destId="{9ECBC1EE-0BBB-4876-B011-78A2A1C71880}" srcOrd="1" destOrd="0" presId="urn:microsoft.com/office/officeart/2005/8/layout/orgChart1"/>
    <dgm:cxn modelId="{5DBD7234-4120-41E4-B680-7ECF1DB60848}" type="presParOf" srcId="{62093A61-173E-4F2C-B3DE-A9FA29F05E89}" destId="{179534C1-FA67-4356-8A94-53E16493DDB7}" srcOrd="2" destOrd="0" presId="urn:microsoft.com/office/officeart/2005/8/layout/orgChart1"/>
    <dgm:cxn modelId="{C92DDF45-BAAC-47C1-9D16-BE7CB0A3ED10}" type="presParOf" srcId="{3DBECB78-E1A7-4301-A802-DF0D766AFC52}" destId="{E7BDCF63-91DB-40BB-A58D-EA3953B210C5}" srcOrd="8" destOrd="0" presId="urn:microsoft.com/office/officeart/2005/8/layout/orgChart1"/>
    <dgm:cxn modelId="{3020E7D0-D964-4527-87DE-287453B74BFB}" type="presParOf" srcId="{3DBECB78-E1A7-4301-A802-DF0D766AFC52}" destId="{6FDB189D-24DE-4661-945A-0C55A02500D2}" srcOrd="9" destOrd="0" presId="urn:microsoft.com/office/officeart/2005/8/layout/orgChart1"/>
    <dgm:cxn modelId="{5D42372A-B124-4563-AFCF-4C0F719D1F76}" type="presParOf" srcId="{6FDB189D-24DE-4661-945A-0C55A02500D2}" destId="{42F5C9A5-27C6-4754-8342-855DDC27C58A}" srcOrd="0" destOrd="0" presId="urn:microsoft.com/office/officeart/2005/8/layout/orgChart1"/>
    <dgm:cxn modelId="{134528B1-2E04-4862-A101-62C0DE8F6C6D}" type="presParOf" srcId="{42F5C9A5-27C6-4754-8342-855DDC27C58A}" destId="{7BAE3C81-0F0B-47A2-86B5-A4381C200E04}" srcOrd="0" destOrd="0" presId="urn:microsoft.com/office/officeart/2005/8/layout/orgChart1"/>
    <dgm:cxn modelId="{8090D4B4-C4D4-4B0D-99E9-0899B3F4F236}" type="presParOf" srcId="{42F5C9A5-27C6-4754-8342-855DDC27C58A}" destId="{081C2EBD-09ED-4666-B341-9FD0969887C6}" srcOrd="1" destOrd="0" presId="urn:microsoft.com/office/officeart/2005/8/layout/orgChart1"/>
    <dgm:cxn modelId="{0F80C55F-04AD-470F-89C5-46041FC236A6}" type="presParOf" srcId="{6FDB189D-24DE-4661-945A-0C55A02500D2}" destId="{62B160CE-DE5B-4E8D-B11B-1697660095F3}" srcOrd="1" destOrd="0" presId="urn:microsoft.com/office/officeart/2005/8/layout/orgChart1"/>
    <dgm:cxn modelId="{863562F1-9AB8-4ACB-AC14-0FE2B1F41DA8}" type="presParOf" srcId="{6FDB189D-24DE-4661-945A-0C55A02500D2}" destId="{3970FDE9-3337-4562-A36D-F0840C7A3123}" srcOrd="2" destOrd="0" presId="urn:microsoft.com/office/officeart/2005/8/layout/orgChart1"/>
    <dgm:cxn modelId="{B1EFD862-EB99-43C3-8C1C-97A381DB0884}" type="presParOf" srcId="{3DBECB78-E1A7-4301-A802-DF0D766AFC52}" destId="{4C036784-4DBF-4CF1-A5DA-1F6A188DCCF2}" srcOrd="10" destOrd="0" presId="urn:microsoft.com/office/officeart/2005/8/layout/orgChart1"/>
    <dgm:cxn modelId="{09A714EF-D3F3-4692-A26F-EC8390CCC0C6}" type="presParOf" srcId="{3DBECB78-E1A7-4301-A802-DF0D766AFC52}" destId="{A426998B-6DEF-4402-A9A0-9D3433400068}" srcOrd="11" destOrd="0" presId="urn:microsoft.com/office/officeart/2005/8/layout/orgChart1"/>
    <dgm:cxn modelId="{6910CDEA-7838-4EDA-B46A-B2D8A67AC1FC}" type="presParOf" srcId="{A426998B-6DEF-4402-A9A0-9D3433400068}" destId="{3B2F08DC-7A48-45B0-B209-3D9731D98D43}" srcOrd="0" destOrd="0" presId="urn:microsoft.com/office/officeart/2005/8/layout/orgChart1"/>
    <dgm:cxn modelId="{400AA6E6-458F-49C3-9FD1-06AFB43BA8DA}" type="presParOf" srcId="{3B2F08DC-7A48-45B0-B209-3D9731D98D43}" destId="{AEEAABA5-9F5C-41C2-9259-BA2A3777634B}" srcOrd="0" destOrd="0" presId="urn:microsoft.com/office/officeart/2005/8/layout/orgChart1"/>
    <dgm:cxn modelId="{37AC3544-124B-4C7B-8A6F-0408ECD71F7A}" type="presParOf" srcId="{3B2F08DC-7A48-45B0-B209-3D9731D98D43}" destId="{86EE7492-AF5E-482B-9A70-DBDBA9E2F7CA}" srcOrd="1" destOrd="0" presId="urn:microsoft.com/office/officeart/2005/8/layout/orgChart1"/>
    <dgm:cxn modelId="{24AF5F48-71C4-4DDC-807D-16075E0A1AC8}" type="presParOf" srcId="{A426998B-6DEF-4402-A9A0-9D3433400068}" destId="{B5E2A99F-42BB-40EB-94A7-BAC7EFE02580}" srcOrd="1" destOrd="0" presId="urn:microsoft.com/office/officeart/2005/8/layout/orgChart1"/>
    <dgm:cxn modelId="{229F73DA-A429-4B73-A3A8-C725B49F874B}" type="presParOf" srcId="{A426998B-6DEF-4402-A9A0-9D3433400068}" destId="{15FF4090-C5BB-44F7-A0CC-5D0C716110D0}" srcOrd="2" destOrd="0" presId="urn:microsoft.com/office/officeart/2005/8/layout/orgChart1"/>
    <dgm:cxn modelId="{C354E2D1-1B51-4D02-8EF7-7F8B73F10B8C}" type="presParOf" srcId="{67AC608B-59A7-4A6B-8AE6-99D6CDA7186C}" destId="{70AED258-8059-48E9-89BB-31D5AAADCC07}" srcOrd="2" destOrd="0" presId="urn:microsoft.com/office/officeart/2005/8/layout/orgChart1"/>
    <dgm:cxn modelId="{3E492F92-D3EE-4EC7-8156-A8B259A5BD70}" type="presParOf" srcId="{CC8499BF-9DDC-49E7-9D4E-054EF284FEF6}" destId="{F7DD9B97-54C4-4C93-9F92-306AC8FA8DF0}" srcOrd="2" destOrd="0" presId="urn:microsoft.com/office/officeart/2005/8/layout/orgChart1"/>
    <dgm:cxn modelId="{30EBB853-DCB1-4C0C-AEB5-44759B0D44F6}" type="presParOf" srcId="{8C32FB8E-3D0A-45C0-8750-DE24E3104429}" destId="{C54D4323-1715-4060-A2E5-BAF40E5CED31}" srcOrd="2" destOrd="0" presId="urn:microsoft.com/office/officeart/2005/8/layout/orgChart1"/>
    <dgm:cxn modelId="{A04DD21C-744D-4310-A6D6-C65ABE003559}" type="presParOf" srcId="{8C32FB8E-3D0A-45C0-8750-DE24E3104429}" destId="{DF43A650-BBDC-4793-BD2A-D8704C6F9E14}" srcOrd="3" destOrd="0" presId="urn:microsoft.com/office/officeart/2005/8/layout/orgChart1"/>
    <dgm:cxn modelId="{04993ECA-F993-4F24-AA0A-EEA81AC08A57}" type="presParOf" srcId="{DF43A650-BBDC-4793-BD2A-D8704C6F9E14}" destId="{C0407379-1EC4-49D6-BED5-EFC27C217F87}" srcOrd="0" destOrd="0" presId="urn:microsoft.com/office/officeart/2005/8/layout/orgChart1"/>
    <dgm:cxn modelId="{8E33CCDB-D424-4D38-BE71-37314E2627A0}" type="presParOf" srcId="{C0407379-1EC4-49D6-BED5-EFC27C217F87}" destId="{2E043FED-8846-4F64-8D8D-D3F127AF9FF6}" srcOrd="0" destOrd="0" presId="urn:microsoft.com/office/officeart/2005/8/layout/orgChart1"/>
    <dgm:cxn modelId="{4EE36703-7873-41A5-9723-76BC9BA2EAED}" type="presParOf" srcId="{C0407379-1EC4-49D6-BED5-EFC27C217F87}" destId="{F5D385BA-C742-402F-9A7A-1B2E8D4A5155}" srcOrd="1" destOrd="0" presId="urn:microsoft.com/office/officeart/2005/8/layout/orgChart1"/>
    <dgm:cxn modelId="{02CD80A2-9C07-49DD-BA96-98A5458DA049}" type="presParOf" srcId="{DF43A650-BBDC-4793-BD2A-D8704C6F9E14}" destId="{F69E3691-EA6A-4A06-9883-F9426B2AB6AC}" srcOrd="1" destOrd="0" presId="urn:microsoft.com/office/officeart/2005/8/layout/orgChart1"/>
    <dgm:cxn modelId="{A70853FD-3AFA-40FE-B0EC-B344BD66E2F1}" type="presParOf" srcId="{F69E3691-EA6A-4A06-9883-F9426B2AB6AC}" destId="{48CE9F43-F177-4C7B-851B-5DED639CB731}" srcOrd="0" destOrd="0" presId="urn:microsoft.com/office/officeart/2005/8/layout/orgChart1"/>
    <dgm:cxn modelId="{0F532901-B68A-4512-9378-C54DD51CE11A}" type="presParOf" srcId="{F69E3691-EA6A-4A06-9883-F9426B2AB6AC}" destId="{CA21B7C3-A589-4DA7-8F08-FC0D8FFAE30E}" srcOrd="1" destOrd="0" presId="urn:microsoft.com/office/officeart/2005/8/layout/orgChart1"/>
    <dgm:cxn modelId="{4698CBA5-A116-4C16-BEE8-811C857C21F2}" type="presParOf" srcId="{CA21B7C3-A589-4DA7-8F08-FC0D8FFAE30E}" destId="{12B08D74-08F2-43C7-8509-F365AEE23B79}" srcOrd="0" destOrd="0" presId="urn:microsoft.com/office/officeart/2005/8/layout/orgChart1"/>
    <dgm:cxn modelId="{3B99C46D-C6EC-4621-A409-9D7E80B7E945}" type="presParOf" srcId="{12B08D74-08F2-43C7-8509-F365AEE23B79}" destId="{AA05E6AD-75CF-48B5-B619-12AF57862DA7}" srcOrd="0" destOrd="0" presId="urn:microsoft.com/office/officeart/2005/8/layout/orgChart1"/>
    <dgm:cxn modelId="{ACB9F300-CAE5-4B9C-9EDB-FB107B8685E7}" type="presParOf" srcId="{12B08D74-08F2-43C7-8509-F365AEE23B79}" destId="{5A76ED2D-7BE8-411E-9943-BB40185AFC4E}" srcOrd="1" destOrd="0" presId="urn:microsoft.com/office/officeart/2005/8/layout/orgChart1"/>
    <dgm:cxn modelId="{A7D3CEF9-45D6-4D2F-85F3-616513472E8D}" type="presParOf" srcId="{CA21B7C3-A589-4DA7-8F08-FC0D8FFAE30E}" destId="{A3232D1C-7FBE-463E-87FD-D3C3B2F9C5CC}" srcOrd="1" destOrd="0" presId="urn:microsoft.com/office/officeart/2005/8/layout/orgChart1"/>
    <dgm:cxn modelId="{C4435981-1AEC-4A3D-B29A-1557EE180264}" type="presParOf" srcId="{A3232D1C-7FBE-463E-87FD-D3C3B2F9C5CC}" destId="{F8A6269B-8CFA-4E3D-A860-C48DA7070E30}" srcOrd="0" destOrd="0" presId="urn:microsoft.com/office/officeart/2005/8/layout/orgChart1"/>
    <dgm:cxn modelId="{31020FD5-D269-41AA-8440-5EB9C18E647B}" type="presParOf" srcId="{A3232D1C-7FBE-463E-87FD-D3C3B2F9C5CC}" destId="{F7FDDD86-3182-49A6-A986-8455FDDDAFC7}" srcOrd="1" destOrd="0" presId="urn:microsoft.com/office/officeart/2005/8/layout/orgChart1"/>
    <dgm:cxn modelId="{9F2898D7-4826-403A-BC7A-37C276106C71}" type="presParOf" srcId="{F7FDDD86-3182-49A6-A986-8455FDDDAFC7}" destId="{E37A5B29-73A6-4C61-92A2-4987A03B3DC2}" srcOrd="0" destOrd="0" presId="urn:microsoft.com/office/officeart/2005/8/layout/orgChart1"/>
    <dgm:cxn modelId="{6F5EE1D4-AC05-4966-8F69-78C2183A20F0}" type="presParOf" srcId="{E37A5B29-73A6-4C61-92A2-4987A03B3DC2}" destId="{D60AFAB3-5D40-44E7-9BB0-96497854F044}" srcOrd="0" destOrd="0" presId="urn:microsoft.com/office/officeart/2005/8/layout/orgChart1"/>
    <dgm:cxn modelId="{6C196AB7-9C15-4D90-842D-C4E722803C69}" type="presParOf" srcId="{E37A5B29-73A6-4C61-92A2-4987A03B3DC2}" destId="{A3AFCEAA-CA5C-4E05-B0D6-02FB32D27F17}" srcOrd="1" destOrd="0" presId="urn:microsoft.com/office/officeart/2005/8/layout/orgChart1"/>
    <dgm:cxn modelId="{3CE584C3-B8E4-4C9B-AF91-61DEE954F9C6}" type="presParOf" srcId="{F7FDDD86-3182-49A6-A986-8455FDDDAFC7}" destId="{55DB9190-95AF-40D5-A821-C935EF3DC1E0}" srcOrd="1" destOrd="0" presId="urn:microsoft.com/office/officeart/2005/8/layout/orgChart1"/>
    <dgm:cxn modelId="{FDB4BAF0-D426-4390-9195-D0E29FFE7D41}" type="presParOf" srcId="{F7FDDD86-3182-49A6-A986-8455FDDDAFC7}" destId="{2012215A-6B83-4520-BF4B-FDCD46B4A5D6}" srcOrd="2" destOrd="0" presId="urn:microsoft.com/office/officeart/2005/8/layout/orgChart1"/>
    <dgm:cxn modelId="{F8E46362-2DB3-4E6E-854E-023F68931649}" type="presParOf" srcId="{A3232D1C-7FBE-463E-87FD-D3C3B2F9C5CC}" destId="{818CAC49-D321-4477-B5FB-743D45EA92DA}" srcOrd="2" destOrd="0" presId="urn:microsoft.com/office/officeart/2005/8/layout/orgChart1"/>
    <dgm:cxn modelId="{B996F183-3C87-4F73-9376-196ACD58E458}" type="presParOf" srcId="{A3232D1C-7FBE-463E-87FD-D3C3B2F9C5CC}" destId="{014140B3-8ED5-479F-A101-A045939D4A11}" srcOrd="3" destOrd="0" presId="urn:microsoft.com/office/officeart/2005/8/layout/orgChart1"/>
    <dgm:cxn modelId="{E09389E1-A31F-4C1B-A1ED-7793940C9E03}" type="presParOf" srcId="{014140B3-8ED5-479F-A101-A045939D4A11}" destId="{C21C0D5F-A828-4AE8-A37C-FBB4EFE30C50}" srcOrd="0" destOrd="0" presId="urn:microsoft.com/office/officeart/2005/8/layout/orgChart1"/>
    <dgm:cxn modelId="{1ED81619-DE59-428C-BB15-51E07855274D}" type="presParOf" srcId="{C21C0D5F-A828-4AE8-A37C-FBB4EFE30C50}" destId="{B3D35AE3-52AE-4B4F-AB56-57D323E0E611}" srcOrd="0" destOrd="0" presId="urn:microsoft.com/office/officeart/2005/8/layout/orgChart1"/>
    <dgm:cxn modelId="{F642B34B-0675-4A52-B9C4-7731FE95719A}" type="presParOf" srcId="{C21C0D5F-A828-4AE8-A37C-FBB4EFE30C50}" destId="{AC65723C-A3FC-4D88-8554-BC94FD5F9E52}" srcOrd="1" destOrd="0" presId="urn:microsoft.com/office/officeart/2005/8/layout/orgChart1"/>
    <dgm:cxn modelId="{977CDE64-2298-4375-87DA-5EA1F2138AF7}" type="presParOf" srcId="{014140B3-8ED5-479F-A101-A045939D4A11}" destId="{112622FA-BDC2-4587-9025-F9ECE3AD4A51}" srcOrd="1" destOrd="0" presId="urn:microsoft.com/office/officeart/2005/8/layout/orgChart1"/>
    <dgm:cxn modelId="{E7C45114-195C-47DA-8EC3-831B90AF6814}" type="presParOf" srcId="{014140B3-8ED5-479F-A101-A045939D4A11}" destId="{3DE1C9D0-6421-4459-B313-40670D1C52E4}" srcOrd="2" destOrd="0" presId="urn:microsoft.com/office/officeart/2005/8/layout/orgChart1"/>
    <dgm:cxn modelId="{1DBC72CB-F9C1-41C2-8672-84855312CA78}" type="presParOf" srcId="{A3232D1C-7FBE-463E-87FD-D3C3B2F9C5CC}" destId="{DF9CF234-9279-45E9-BCB0-1F552A78D825}" srcOrd="4" destOrd="0" presId="urn:microsoft.com/office/officeart/2005/8/layout/orgChart1"/>
    <dgm:cxn modelId="{555D475C-41CD-4822-B831-AE0D8397FE93}" type="presParOf" srcId="{A3232D1C-7FBE-463E-87FD-D3C3B2F9C5CC}" destId="{D949E066-3541-4D9A-A29A-32D0FDE7DABC}" srcOrd="5" destOrd="0" presId="urn:microsoft.com/office/officeart/2005/8/layout/orgChart1"/>
    <dgm:cxn modelId="{DD8C5E01-1147-420F-8630-616E2E30B0EC}" type="presParOf" srcId="{D949E066-3541-4D9A-A29A-32D0FDE7DABC}" destId="{7995D14F-C5B4-49A0-A99A-11CF36F17C71}" srcOrd="0" destOrd="0" presId="urn:microsoft.com/office/officeart/2005/8/layout/orgChart1"/>
    <dgm:cxn modelId="{2B842DF6-ED3D-438C-AF09-1B1D62BB52C8}" type="presParOf" srcId="{7995D14F-C5B4-49A0-A99A-11CF36F17C71}" destId="{3A3960FC-1E40-441B-814C-AD86E964F4AA}" srcOrd="0" destOrd="0" presId="urn:microsoft.com/office/officeart/2005/8/layout/orgChart1"/>
    <dgm:cxn modelId="{80072C41-CC36-4DA7-9BE5-8ED3EEE964D0}" type="presParOf" srcId="{7995D14F-C5B4-49A0-A99A-11CF36F17C71}" destId="{3B3DC34D-E5EF-41BD-9147-9E3EC689AD4C}" srcOrd="1" destOrd="0" presId="urn:microsoft.com/office/officeart/2005/8/layout/orgChart1"/>
    <dgm:cxn modelId="{720D3D45-FC12-4916-9961-7E29AE27C063}" type="presParOf" srcId="{D949E066-3541-4D9A-A29A-32D0FDE7DABC}" destId="{0890906B-6BA2-42E9-B70A-D107E5C0D608}" srcOrd="1" destOrd="0" presId="urn:microsoft.com/office/officeart/2005/8/layout/orgChart1"/>
    <dgm:cxn modelId="{9B1F4CB4-E52D-4BF5-BE46-7647902DE636}" type="presParOf" srcId="{D949E066-3541-4D9A-A29A-32D0FDE7DABC}" destId="{874D03DD-D5A8-4D8E-9856-6AA7F7076420}" srcOrd="2" destOrd="0" presId="urn:microsoft.com/office/officeart/2005/8/layout/orgChart1"/>
    <dgm:cxn modelId="{B624E98C-938D-4C61-A389-46579AA60073}" type="presParOf" srcId="{A3232D1C-7FBE-463E-87FD-D3C3B2F9C5CC}" destId="{AF3E2991-1A5D-4DC8-AA9F-3D5510B41675}" srcOrd="6" destOrd="0" presId="urn:microsoft.com/office/officeart/2005/8/layout/orgChart1"/>
    <dgm:cxn modelId="{C7209CEF-1BF1-47C0-85BE-424BFDE3E396}" type="presParOf" srcId="{A3232D1C-7FBE-463E-87FD-D3C3B2F9C5CC}" destId="{725DD2F3-94C7-413E-BA7E-52EAB8F976E3}" srcOrd="7" destOrd="0" presId="urn:microsoft.com/office/officeart/2005/8/layout/orgChart1"/>
    <dgm:cxn modelId="{3F78045F-5184-4895-B7E3-AC0E8F693E9B}" type="presParOf" srcId="{725DD2F3-94C7-413E-BA7E-52EAB8F976E3}" destId="{916BF43B-E1FB-4ECF-B9E2-44D843EC195A}" srcOrd="0" destOrd="0" presId="urn:microsoft.com/office/officeart/2005/8/layout/orgChart1"/>
    <dgm:cxn modelId="{67D36C0E-58B4-44B9-851A-488FEAD9D5D8}" type="presParOf" srcId="{916BF43B-E1FB-4ECF-B9E2-44D843EC195A}" destId="{4146FF32-4691-4BF7-BF11-CCF86192D92C}" srcOrd="0" destOrd="0" presId="urn:microsoft.com/office/officeart/2005/8/layout/orgChart1"/>
    <dgm:cxn modelId="{5F843C7F-FBE0-407C-A3C0-D807FDC4C1ED}" type="presParOf" srcId="{916BF43B-E1FB-4ECF-B9E2-44D843EC195A}" destId="{96EEB0BB-DFBB-4BF0-9719-F99CCCD674B0}" srcOrd="1" destOrd="0" presId="urn:microsoft.com/office/officeart/2005/8/layout/orgChart1"/>
    <dgm:cxn modelId="{FFD004A6-6D62-44BB-BDA7-796A7E01EF9F}" type="presParOf" srcId="{725DD2F3-94C7-413E-BA7E-52EAB8F976E3}" destId="{19D34A23-D26B-4CBE-8CEF-F62B80239AFA}" srcOrd="1" destOrd="0" presId="urn:microsoft.com/office/officeart/2005/8/layout/orgChart1"/>
    <dgm:cxn modelId="{E67C0242-B939-48FF-A9CE-815B3456549D}" type="presParOf" srcId="{725DD2F3-94C7-413E-BA7E-52EAB8F976E3}" destId="{B8521146-87CE-4BC2-9C93-E5C78F2884B0}" srcOrd="2" destOrd="0" presId="urn:microsoft.com/office/officeart/2005/8/layout/orgChart1"/>
    <dgm:cxn modelId="{DE371BA1-6C5F-488B-8C88-B36D439FA865}" type="presParOf" srcId="{A3232D1C-7FBE-463E-87FD-D3C3B2F9C5CC}" destId="{C478AF22-17A2-43E7-86DE-D293B4D5E50B}" srcOrd="8" destOrd="0" presId="urn:microsoft.com/office/officeart/2005/8/layout/orgChart1"/>
    <dgm:cxn modelId="{08064070-F9C7-40CA-9423-7DC537DE7377}" type="presParOf" srcId="{A3232D1C-7FBE-463E-87FD-D3C3B2F9C5CC}" destId="{8AD3C762-2F57-454C-A348-C47A4DD92D5F}" srcOrd="9" destOrd="0" presId="urn:microsoft.com/office/officeart/2005/8/layout/orgChart1"/>
    <dgm:cxn modelId="{6A55A7F2-D8EB-4EA1-B562-B29050E88600}" type="presParOf" srcId="{8AD3C762-2F57-454C-A348-C47A4DD92D5F}" destId="{73BE9D9A-E76B-4ABE-BECD-DB67816BB073}" srcOrd="0" destOrd="0" presId="urn:microsoft.com/office/officeart/2005/8/layout/orgChart1"/>
    <dgm:cxn modelId="{E779C477-0320-49E5-B38C-7CE08B290312}" type="presParOf" srcId="{73BE9D9A-E76B-4ABE-BECD-DB67816BB073}" destId="{442E5655-1B67-47CA-876C-A82B7B04EF74}" srcOrd="0" destOrd="0" presId="urn:microsoft.com/office/officeart/2005/8/layout/orgChart1"/>
    <dgm:cxn modelId="{020DBDEF-B349-4928-B8F6-79E72BF01F27}" type="presParOf" srcId="{73BE9D9A-E76B-4ABE-BECD-DB67816BB073}" destId="{0D24E91D-2D7D-4451-BFBF-0E893499DA35}" srcOrd="1" destOrd="0" presId="urn:microsoft.com/office/officeart/2005/8/layout/orgChart1"/>
    <dgm:cxn modelId="{0685E47F-8589-416C-9D58-7F05FFCD878E}" type="presParOf" srcId="{8AD3C762-2F57-454C-A348-C47A4DD92D5F}" destId="{EB77936A-8951-475D-8AC3-55955F380333}" srcOrd="1" destOrd="0" presId="urn:microsoft.com/office/officeart/2005/8/layout/orgChart1"/>
    <dgm:cxn modelId="{E1F55032-66FE-4483-9710-56DD0C3C2678}" type="presParOf" srcId="{8AD3C762-2F57-454C-A348-C47A4DD92D5F}" destId="{45BA577B-9278-4E37-ADC0-119DE21CE709}" srcOrd="2" destOrd="0" presId="urn:microsoft.com/office/officeart/2005/8/layout/orgChart1"/>
    <dgm:cxn modelId="{C7D9422B-A5E9-4D69-89DE-E680A4A6C9F0}" type="presParOf" srcId="{CA21B7C3-A589-4DA7-8F08-FC0D8FFAE30E}" destId="{9DD38447-C9F3-418C-B8A4-A8E6401FFC37}" srcOrd="2" destOrd="0" presId="urn:microsoft.com/office/officeart/2005/8/layout/orgChart1"/>
    <dgm:cxn modelId="{AB4AFAD7-8EB1-440E-8CF2-6E8E48633069}" type="presParOf" srcId="{F69E3691-EA6A-4A06-9883-F9426B2AB6AC}" destId="{C047D9C4-CF3B-4F1D-A6C8-589AEA68C8D9}" srcOrd="2" destOrd="0" presId="urn:microsoft.com/office/officeart/2005/8/layout/orgChart1"/>
    <dgm:cxn modelId="{8199A691-EA9B-49AB-982B-7C12A339F26C}" type="presParOf" srcId="{F69E3691-EA6A-4A06-9883-F9426B2AB6AC}" destId="{7368CADF-C21A-4C3D-A5FC-0846D78D7125}" srcOrd="3" destOrd="0" presId="urn:microsoft.com/office/officeart/2005/8/layout/orgChart1"/>
    <dgm:cxn modelId="{C58937BC-E238-45F8-8B3D-75FCD19A9854}" type="presParOf" srcId="{7368CADF-C21A-4C3D-A5FC-0846D78D7125}" destId="{B849B36F-9726-4D16-94F3-579B9FDD0E4A}" srcOrd="0" destOrd="0" presId="urn:microsoft.com/office/officeart/2005/8/layout/orgChart1"/>
    <dgm:cxn modelId="{1F6653DC-3533-4A61-A8EF-29956491FCBA}" type="presParOf" srcId="{B849B36F-9726-4D16-94F3-579B9FDD0E4A}" destId="{BC72E050-9C6A-4883-9D1F-3AC5DB9C4BC6}" srcOrd="0" destOrd="0" presId="urn:microsoft.com/office/officeart/2005/8/layout/orgChart1"/>
    <dgm:cxn modelId="{E2FE76F2-4359-4227-8FEB-A10B6850878B}" type="presParOf" srcId="{B849B36F-9726-4D16-94F3-579B9FDD0E4A}" destId="{9D8A92E9-858F-4E09-B8EA-80AB04CD620F}" srcOrd="1" destOrd="0" presId="urn:microsoft.com/office/officeart/2005/8/layout/orgChart1"/>
    <dgm:cxn modelId="{36D8CF00-375F-4FDB-8F88-3A4DD066139D}" type="presParOf" srcId="{7368CADF-C21A-4C3D-A5FC-0846D78D7125}" destId="{DA1C9FED-313E-4C58-8CD5-BF217B4D43E6}" srcOrd="1" destOrd="0" presId="urn:microsoft.com/office/officeart/2005/8/layout/orgChart1"/>
    <dgm:cxn modelId="{1681BA5A-3A96-4BE6-8697-69BC228F8A26}" type="presParOf" srcId="{DA1C9FED-313E-4C58-8CD5-BF217B4D43E6}" destId="{780C1058-D99C-4DD0-A5E1-F7BB4D07C7D2}" srcOrd="0" destOrd="0" presId="urn:microsoft.com/office/officeart/2005/8/layout/orgChart1"/>
    <dgm:cxn modelId="{11744035-95EC-4F18-849B-8EC813B4F6C4}" type="presParOf" srcId="{DA1C9FED-313E-4C58-8CD5-BF217B4D43E6}" destId="{67EF431E-9E81-441A-8F19-B4ED258DD5FE}" srcOrd="1" destOrd="0" presId="urn:microsoft.com/office/officeart/2005/8/layout/orgChart1"/>
    <dgm:cxn modelId="{9DB807BB-CCFD-4B4D-A346-99A00C0F6831}" type="presParOf" srcId="{67EF431E-9E81-441A-8F19-B4ED258DD5FE}" destId="{1B1C6561-C2DE-4126-91EA-BD7BDB47B808}" srcOrd="0" destOrd="0" presId="urn:microsoft.com/office/officeart/2005/8/layout/orgChart1"/>
    <dgm:cxn modelId="{0663AB65-80FA-4793-A9DD-A3CE6C50428B}" type="presParOf" srcId="{1B1C6561-C2DE-4126-91EA-BD7BDB47B808}" destId="{561F5EC7-536E-45FF-9998-29DD996D82D0}" srcOrd="0" destOrd="0" presId="urn:microsoft.com/office/officeart/2005/8/layout/orgChart1"/>
    <dgm:cxn modelId="{145B80A6-2A02-497E-BC2A-C4B5612115CA}" type="presParOf" srcId="{1B1C6561-C2DE-4126-91EA-BD7BDB47B808}" destId="{65025855-56FE-492F-A90E-D31D3D56CDD0}" srcOrd="1" destOrd="0" presId="urn:microsoft.com/office/officeart/2005/8/layout/orgChart1"/>
    <dgm:cxn modelId="{E0D6FDBD-0C81-425F-9599-0A91903D1DE3}" type="presParOf" srcId="{67EF431E-9E81-441A-8F19-B4ED258DD5FE}" destId="{CE095ED6-2D83-4E93-8FE8-678FB89FB310}" srcOrd="1" destOrd="0" presId="urn:microsoft.com/office/officeart/2005/8/layout/orgChart1"/>
    <dgm:cxn modelId="{BD1D969B-E493-472F-BA86-21FA8E22B90C}" type="presParOf" srcId="{67EF431E-9E81-441A-8F19-B4ED258DD5FE}" destId="{5BB6E3E7-4F92-455D-9D65-813D6AF67B31}" srcOrd="2" destOrd="0" presId="urn:microsoft.com/office/officeart/2005/8/layout/orgChart1"/>
    <dgm:cxn modelId="{F5D7B9E0-0036-434D-B048-8F1248B17670}" type="presParOf" srcId="{DA1C9FED-313E-4C58-8CD5-BF217B4D43E6}" destId="{E640D976-2F29-4841-A18F-9931531B1113}" srcOrd="2" destOrd="0" presId="urn:microsoft.com/office/officeart/2005/8/layout/orgChart1"/>
    <dgm:cxn modelId="{A01D7011-E6AD-4942-BC43-817248696712}" type="presParOf" srcId="{DA1C9FED-313E-4C58-8CD5-BF217B4D43E6}" destId="{095D7B6D-00E2-48E9-862F-8A07A165DDA2}" srcOrd="3" destOrd="0" presId="urn:microsoft.com/office/officeart/2005/8/layout/orgChart1"/>
    <dgm:cxn modelId="{6B64753A-C43B-4851-8641-F6EB45BA3C13}" type="presParOf" srcId="{095D7B6D-00E2-48E9-862F-8A07A165DDA2}" destId="{D6B8ED42-B827-4064-B645-4AF7D6CF6435}" srcOrd="0" destOrd="0" presId="urn:microsoft.com/office/officeart/2005/8/layout/orgChart1"/>
    <dgm:cxn modelId="{CEA8A3FF-708B-4CCF-BD77-A3A2207AAA14}" type="presParOf" srcId="{D6B8ED42-B827-4064-B645-4AF7D6CF6435}" destId="{F212E1DE-578A-417E-BC5F-63A100136549}" srcOrd="0" destOrd="0" presId="urn:microsoft.com/office/officeart/2005/8/layout/orgChart1"/>
    <dgm:cxn modelId="{4B02383E-B001-44E2-879F-7B120861CD7D}" type="presParOf" srcId="{D6B8ED42-B827-4064-B645-4AF7D6CF6435}" destId="{81A1256F-3C6A-48E7-9DF1-1391463A06A9}" srcOrd="1" destOrd="0" presId="urn:microsoft.com/office/officeart/2005/8/layout/orgChart1"/>
    <dgm:cxn modelId="{004BD364-D8B8-43F9-AB0C-AD7022992C28}" type="presParOf" srcId="{095D7B6D-00E2-48E9-862F-8A07A165DDA2}" destId="{2D18F84F-EA14-4EA1-8D51-637402EF96E1}" srcOrd="1" destOrd="0" presId="urn:microsoft.com/office/officeart/2005/8/layout/orgChart1"/>
    <dgm:cxn modelId="{65AE5DA0-EC64-448F-8F28-074DE90F6B1C}" type="presParOf" srcId="{095D7B6D-00E2-48E9-862F-8A07A165DDA2}" destId="{18ABA0F5-33F3-41AB-B412-443BD1B2B429}" srcOrd="2" destOrd="0" presId="urn:microsoft.com/office/officeart/2005/8/layout/orgChart1"/>
    <dgm:cxn modelId="{FDA44A94-1C55-4D96-9885-B420879784A3}" type="presParOf" srcId="{DA1C9FED-313E-4C58-8CD5-BF217B4D43E6}" destId="{F2F30F05-4BC1-4F99-84B1-FF25F245C393}" srcOrd="4" destOrd="0" presId="urn:microsoft.com/office/officeart/2005/8/layout/orgChart1"/>
    <dgm:cxn modelId="{3636578F-6028-4C65-A3E6-0EFD33D02018}" type="presParOf" srcId="{DA1C9FED-313E-4C58-8CD5-BF217B4D43E6}" destId="{95F61E4C-A44D-4C2A-B0AA-D248994EF739}" srcOrd="5" destOrd="0" presId="urn:microsoft.com/office/officeart/2005/8/layout/orgChart1"/>
    <dgm:cxn modelId="{F7842F83-79F8-4B46-B924-927D23B69B71}" type="presParOf" srcId="{95F61E4C-A44D-4C2A-B0AA-D248994EF739}" destId="{EEFC7908-652E-4B84-A624-B7D70CE8D8DF}" srcOrd="0" destOrd="0" presId="urn:microsoft.com/office/officeart/2005/8/layout/orgChart1"/>
    <dgm:cxn modelId="{F088EE55-B53C-46C3-83E9-4B5DC4AB6489}" type="presParOf" srcId="{EEFC7908-652E-4B84-A624-B7D70CE8D8DF}" destId="{D6C70DF3-7356-47AC-A9FB-3C0DA297F14F}" srcOrd="0" destOrd="0" presId="urn:microsoft.com/office/officeart/2005/8/layout/orgChart1"/>
    <dgm:cxn modelId="{0D6E87A7-3402-4C44-9873-EA63674376E2}" type="presParOf" srcId="{EEFC7908-652E-4B84-A624-B7D70CE8D8DF}" destId="{1300F9D8-2A17-438F-8A43-1BA33784F7DE}" srcOrd="1" destOrd="0" presId="urn:microsoft.com/office/officeart/2005/8/layout/orgChart1"/>
    <dgm:cxn modelId="{680ED4E3-B113-427B-87BB-04B898486389}" type="presParOf" srcId="{95F61E4C-A44D-4C2A-B0AA-D248994EF739}" destId="{69255052-01C9-4718-8B4B-9A5C7330AC60}" srcOrd="1" destOrd="0" presId="urn:microsoft.com/office/officeart/2005/8/layout/orgChart1"/>
    <dgm:cxn modelId="{FEBE0DBD-7E20-4400-A4BC-D0989C0182E5}" type="presParOf" srcId="{95F61E4C-A44D-4C2A-B0AA-D248994EF739}" destId="{377F63DE-E718-4D2C-99E7-A6314BE68ECC}" srcOrd="2" destOrd="0" presId="urn:microsoft.com/office/officeart/2005/8/layout/orgChart1"/>
    <dgm:cxn modelId="{97FA6D65-673D-4C8E-BD68-70AC4AED282C}" type="presParOf" srcId="{DA1C9FED-313E-4C58-8CD5-BF217B4D43E6}" destId="{2B1354AA-7113-49EA-8009-6DB84B0599A7}" srcOrd="6" destOrd="0" presId="urn:microsoft.com/office/officeart/2005/8/layout/orgChart1"/>
    <dgm:cxn modelId="{7743E2BE-2B93-487C-BC3C-3219F233378E}" type="presParOf" srcId="{DA1C9FED-313E-4C58-8CD5-BF217B4D43E6}" destId="{F682163D-A114-41CD-9E3E-7F9D5BCC67CE}" srcOrd="7" destOrd="0" presId="urn:microsoft.com/office/officeart/2005/8/layout/orgChart1"/>
    <dgm:cxn modelId="{1E52BE4B-0212-400D-BB07-54C9510A03A0}" type="presParOf" srcId="{F682163D-A114-41CD-9E3E-7F9D5BCC67CE}" destId="{7EB23E9E-3BEF-46DC-BE49-F010A1CAC3E9}" srcOrd="0" destOrd="0" presId="urn:microsoft.com/office/officeart/2005/8/layout/orgChart1"/>
    <dgm:cxn modelId="{5AD0ABBA-6FCB-49AA-88EF-5FA8FB64CA8B}" type="presParOf" srcId="{7EB23E9E-3BEF-46DC-BE49-F010A1CAC3E9}" destId="{55A18EE4-3A6A-4A75-9B9F-41FA605F3E2D}" srcOrd="0" destOrd="0" presId="urn:microsoft.com/office/officeart/2005/8/layout/orgChart1"/>
    <dgm:cxn modelId="{97F01748-F493-449A-8000-0C443B6F1565}" type="presParOf" srcId="{7EB23E9E-3BEF-46DC-BE49-F010A1CAC3E9}" destId="{9882E160-F403-4AE4-9456-B705380B5A9E}" srcOrd="1" destOrd="0" presId="urn:microsoft.com/office/officeart/2005/8/layout/orgChart1"/>
    <dgm:cxn modelId="{2EAF9573-1BF2-4AE5-A34E-7B60F298491B}" type="presParOf" srcId="{F682163D-A114-41CD-9E3E-7F9D5BCC67CE}" destId="{C001AFB8-F3F5-49BA-9857-C98DCCE984BD}" srcOrd="1" destOrd="0" presId="urn:microsoft.com/office/officeart/2005/8/layout/orgChart1"/>
    <dgm:cxn modelId="{EED807E3-6AFB-4C74-AA27-FF44080127CE}" type="presParOf" srcId="{F682163D-A114-41CD-9E3E-7F9D5BCC67CE}" destId="{11AA0D18-3F5C-401C-8DA2-ACDF068F1715}" srcOrd="2" destOrd="0" presId="urn:microsoft.com/office/officeart/2005/8/layout/orgChart1"/>
    <dgm:cxn modelId="{597D6DF3-60CB-423F-9E6C-339565E55CFD}" type="presParOf" srcId="{DA1C9FED-313E-4C58-8CD5-BF217B4D43E6}" destId="{F3CCE1A0-6DC8-49DC-8AF5-42CA884B8633}" srcOrd="8" destOrd="0" presId="urn:microsoft.com/office/officeart/2005/8/layout/orgChart1"/>
    <dgm:cxn modelId="{8600C3E9-88DE-487B-A34C-111C24060150}" type="presParOf" srcId="{DA1C9FED-313E-4C58-8CD5-BF217B4D43E6}" destId="{3ACFC6C9-A4D8-46D4-A437-056DDBB7D57A}" srcOrd="9" destOrd="0" presId="urn:microsoft.com/office/officeart/2005/8/layout/orgChart1"/>
    <dgm:cxn modelId="{153EA8A4-BD0E-4A14-A0DA-2EBCCBE07E48}" type="presParOf" srcId="{3ACFC6C9-A4D8-46D4-A437-056DDBB7D57A}" destId="{62D2D8FF-04B2-4E47-B261-6391C6822FE3}" srcOrd="0" destOrd="0" presId="urn:microsoft.com/office/officeart/2005/8/layout/orgChart1"/>
    <dgm:cxn modelId="{09C19DE5-2C54-462E-9B44-8C81676D0AE7}" type="presParOf" srcId="{62D2D8FF-04B2-4E47-B261-6391C6822FE3}" destId="{AFA825BE-34AB-41F5-8A42-8C9994855619}" srcOrd="0" destOrd="0" presId="urn:microsoft.com/office/officeart/2005/8/layout/orgChart1"/>
    <dgm:cxn modelId="{7387B175-7DF8-4EB1-B825-5E403F1FAFE1}" type="presParOf" srcId="{62D2D8FF-04B2-4E47-B261-6391C6822FE3}" destId="{30179C60-02D4-4CE5-AB02-2D07C2A8DA9A}" srcOrd="1" destOrd="0" presId="urn:microsoft.com/office/officeart/2005/8/layout/orgChart1"/>
    <dgm:cxn modelId="{D7D9F39D-0A4C-426E-AA74-3557906ED3F5}" type="presParOf" srcId="{3ACFC6C9-A4D8-46D4-A437-056DDBB7D57A}" destId="{D6BD7271-C8B8-406A-9F40-ABF49D1B969F}" srcOrd="1" destOrd="0" presId="urn:microsoft.com/office/officeart/2005/8/layout/orgChart1"/>
    <dgm:cxn modelId="{9B254D63-9AD0-4484-83AF-DD4E4494FFC9}" type="presParOf" srcId="{3ACFC6C9-A4D8-46D4-A437-056DDBB7D57A}" destId="{B8A71EB8-F996-4211-9C3B-2C3784731B6D}" srcOrd="2" destOrd="0" presId="urn:microsoft.com/office/officeart/2005/8/layout/orgChart1"/>
    <dgm:cxn modelId="{2116B112-7F3D-48EE-BCA0-0DFD913EE1B7}" type="presParOf" srcId="{7368CADF-C21A-4C3D-A5FC-0846D78D7125}" destId="{A2448D3F-153B-496A-B69B-B809593915E4}" srcOrd="2" destOrd="0" presId="urn:microsoft.com/office/officeart/2005/8/layout/orgChart1"/>
    <dgm:cxn modelId="{B0291613-C171-47EA-9305-E3FE92FDA1DB}" type="presParOf" srcId="{F69E3691-EA6A-4A06-9883-F9426B2AB6AC}" destId="{0A3808D9-468B-419C-9BF7-9C1B1BB8C3C0}" srcOrd="4" destOrd="0" presId="urn:microsoft.com/office/officeart/2005/8/layout/orgChart1"/>
    <dgm:cxn modelId="{CA52309F-1298-442B-A7AC-B6CD50284517}" type="presParOf" srcId="{F69E3691-EA6A-4A06-9883-F9426B2AB6AC}" destId="{C148AC51-8018-46FE-90BB-BA674B0260F0}" srcOrd="5" destOrd="0" presId="urn:microsoft.com/office/officeart/2005/8/layout/orgChart1"/>
    <dgm:cxn modelId="{7115B092-3C56-4DA6-8DFA-1BAEF0B86DAF}" type="presParOf" srcId="{C148AC51-8018-46FE-90BB-BA674B0260F0}" destId="{EE2D987B-53E0-4DAA-ACB2-AA5B2E63BBAE}" srcOrd="0" destOrd="0" presId="urn:microsoft.com/office/officeart/2005/8/layout/orgChart1"/>
    <dgm:cxn modelId="{644DBEF0-812F-409A-AB55-393B317F7A88}" type="presParOf" srcId="{EE2D987B-53E0-4DAA-ACB2-AA5B2E63BBAE}" destId="{981D44BB-B4B4-4FF1-8641-1C283EE2B500}" srcOrd="0" destOrd="0" presId="urn:microsoft.com/office/officeart/2005/8/layout/orgChart1"/>
    <dgm:cxn modelId="{9F090E47-F77B-4C4D-B98A-E1EFEECBB21D}" type="presParOf" srcId="{EE2D987B-53E0-4DAA-ACB2-AA5B2E63BBAE}" destId="{7E1B6C3D-D482-4F62-BA47-5859DB2351BA}" srcOrd="1" destOrd="0" presId="urn:microsoft.com/office/officeart/2005/8/layout/orgChart1"/>
    <dgm:cxn modelId="{085D67EA-F68B-4F56-8853-31073F8B303F}" type="presParOf" srcId="{C148AC51-8018-46FE-90BB-BA674B0260F0}" destId="{8492104C-1376-4B2A-8549-FE127DE6A271}" srcOrd="1" destOrd="0" presId="urn:microsoft.com/office/officeart/2005/8/layout/orgChart1"/>
    <dgm:cxn modelId="{63166E10-E3B0-42C8-8411-BF131F567D22}" type="presParOf" srcId="{8492104C-1376-4B2A-8549-FE127DE6A271}" destId="{E024B184-7FD7-46EA-9131-9581C92B40D7}" srcOrd="0" destOrd="0" presId="urn:microsoft.com/office/officeart/2005/8/layout/orgChart1"/>
    <dgm:cxn modelId="{C462E2C5-F536-457C-A4D2-126DF7099AD6}" type="presParOf" srcId="{8492104C-1376-4B2A-8549-FE127DE6A271}" destId="{CC4E9501-DA28-4EA9-A453-B737FB3BF9C9}" srcOrd="1" destOrd="0" presId="urn:microsoft.com/office/officeart/2005/8/layout/orgChart1"/>
    <dgm:cxn modelId="{3B1C96BC-A2B6-4447-9227-6FBECF0AE089}" type="presParOf" srcId="{CC4E9501-DA28-4EA9-A453-B737FB3BF9C9}" destId="{634CD1F1-AE2C-49C3-A3D2-92D8614649A8}" srcOrd="0" destOrd="0" presId="urn:microsoft.com/office/officeart/2005/8/layout/orgChart1"/>
    <dgm:cxn modelId="{98AEF999-CFE4-4B42-9970-9BB2964A56A3}" type="presParOf" srcId="{634CD1F1-AE2C-49C3-A3D2-92D8614649A8}" destId="{6FD8919F-2835-48A4-B133-DFCBC7E7E0FE}" srcOrd="0" destOrd="0" presId="urn:microsoft.com/office/officeart/2005/8/layout/orgChart1"/>
    <dgm:cxn modelId="{1F66452B-9D9B-4D23-B663-BF1450757FF1}" type="presParOf" srcId="{634CD1F1-AE2C-49C3-A3D2-92D8614649A8}" destId="{CE290036-9453-49C2-BDFA-18927E580550}" srcOrd="1" destOrd="0" presId="urn:microsoft.com/office/officeart/2005/8/layout/orgChart1"/>
    <dgm:cxn modelId="{AB016A08-3043-4FE4-A0AA-9F028A95B8EC}" type="presParOf" srcId="{CC4E9501-DA28-4EA9-A453-B737FB3BF9C9}" destId="{1F6A5AF7-0764-4EA6-9C19-6984F9388354}" srcOrd="1" destOrd="0" presId="urn:microsoft.com/office/officeart/2005/8/layout/orgChart1"/>
    <dgm:cxn modelId="{03CCA409-62BD-4797-A6E7-8CAEF8898E87}" type="presParOf" srcId="{CC4E9501-DA28-4EA9-A453-B737FB3BF9C9}" destId="{B0DF848B-9C8B-48C3-A5CD-DF9D3CF6AD58}" srcOrd="2" destOrd="0" presId="urn:microsoft.com/office/officeart/2005/8/layout/orgChart1"/>
    <dgm:cxn modelId="{46A308FC-25A9-4F8D-B6F5-82ABD3F5598B}" type="presParOf" srcId="{8492104C-1376-4B2A-8549-FE127DE6A271}" destId="{A1C72A43-0FC2-41AF-95D6-42B9DC82CC25}" srcOrd="2" destOrd="0" presId="urn:microsoft.com/office/officeart/2005/8/layout/orgChart1"/>
    <dgm:cxn modelId="{86FF73D6-8035-426E-A5EC-1B6B2BE1CDA4}" type="presParOf" srcId="{8492104C-1376-4B2A-8549-FE127DE6A271}" destId="{2C8E3A1A-1B25-425C-A4B5-3495B887633D}" srcOrd="3" destOrd="0" presId="urn:microsoft.com/office/officeart/2005/8/layout/orgChart1"/>
    <dgm:cxn modelId="{8BC377C3-CBDC-4816-ACCE-52FB43041572}" type="presParOf" srcId="{2C8E3A1A-1B25-425C-A4B5-3495B887633D}" destId="{8FD39292-11CD-4CA8-BDF4-A60D84520EB3}" srcOrd="0" destOrd="0" presId="urn:microsoft.com/office/officeart/2005/8/layout/orgChart1"/>
    <dgm:cxn modelId="{0FB5CFB4-C303-40C3-A5FA-6E3246367272}" type="presParOf" srcId="{8FD39292-11CD-4CA8-BDF4-A60D84520EB3}" destId="{05ACF6DF-9136-4976-B0D7-0CB45E1D081E}" srcOrd="0" destOrd="0" presId="urn:microsoft.com/office/officeart/2005/8/layout/orgChart1"/>
    <dgm:cxn modelId="{4FA73F48-006E-41C8-A002-D67A686DDDEC}" type="presParOf" srcId="{8FD39292-11CD-4CA8-BDF4-A60D84520EB3}" destId="{8E46810F-F042-4E47-AF7F-BE7F087DC4EF}" srcOrd="1" destOrd="0" presId="urn:microsoft.com/office/officeart/2005/8/layout/orgChart1"/>
    <dgm:cxn modelId="{D8D128E0-D099-4C25-B45A-2968BFDD59F8}" type="presParOf" srcId="{2C8E3A1A-1B25-425C-A4B5-3495B887633D}" destId="{927B1D70-9596-4DE6-9143-E9926F4926AE}" srcOrd="1" destOrd="0" presId="urn:microsoft.com/office/officeart/2005/8/layout/orgChart1"/>
    <dgm:cxn modelId="{D176C280-97A6-47DE-B610-4BDB3C79DBB1}" type="presParOf" srcId="{2C8E3A1A-1B25-425C-A4B5-3495B887633D}" destId="{AB97E0C1-E3A8-49B3-B51E-817AA4681016}" srcOrd="2" destOrd="0" presId="urn:microsoft.com/office/officeart/2005/8/layout/orgChart1"/>
    <dgm:cxn modelId="{2B92FDEE-CE34-44FE-8E5B-C7EC9CB5B3F0}" type="presParOf" srcId="{8492104C-1376-4B2A-8549-FE127DE6A271}" destId="{8D1EABA2-1734-4F58-8ED3-06E5186C88F2}" srcOrd="4" destOrd="0" presId="urn:microsoft.com/office/officeart/2005/8/layout/orgChart1"/>
    <dgm:cxn modelId="{9F823193-B2A6-406B-8D79-855541178C34}" type="presParOf" srcId="{8492104C-1376-4B2A-8549-FE127DE6A271}" destId="{9856F367-F5F5-4E49-8A1A-207C71E37319}" srcOrd="5" destOrd="0" presId="urn:microsoft.com/office/officeart/2005/8/layout/orgChart1"/>
    <dgm:cxn modelId="{D24DE1E2-DCE4-4B9C-BF8A-1B24BC6DC430}" type="presParOf" srcId="{9856F367-F5F5-4E49-8A1A-207C71E37319}" destId="{CD6A9207-0CF9-44BE-99D3-09CFC94E1E82}" srcOrd="0" destOrd="0" presId="urn:microsoft.com/office/officeart/2005/8/layout/orgChart1"/>
    <dgm:cxn modelId="{9E904E7E-CD70-42E0-9413-2567E114CFD5}" type="presParOf" srcId="{CD6A9207-0CF9-44BE-99D3-09CFC94E1E82}" destId="{6963767E-FEAC-4266-B7C5-24825B7CE6F6}" srcOrd="0" destOrd="0" presId="urn:microsoft.com/office/officeart/2005/8/layout/orgChart1"/>
    <dgm:cxn modelId="{A8D8042F-C821-4D00-B2BB-4234A3DF1E5D}" type="presParOf" srcId="{CD6A9207-0CF9-44BE-99D3-09CFC94E1E82}" destId="{45F39587-8B64-41F7-9A94-9C63A353BA6A}" srcOrd="1" destOrd="0" presId="urn:microsoft.com/office/officeart/2005/8/layout/orgChart1"/>
    <dgm:cxn modelId="{C57570ED-DBD4-484B-9D58-CB91569F0FE9}" type="presParOf" srcId="{9856F367-F5F5-4E49-8A1A-207C71E37319}" destId="{7CAF6EC7-A2F7-44AA-B43C-3F4512204661}" srcOrd="1" destOrd="0" presId="urn:microsoft.com/office/officeart/2005/8/layout/orgChart1"/>
    <dgm:cxn modelId="{2867050C-8EF0-4922-BAED-55A6069D2EF3}" type="presParOf" srcId="{9856F367-F5F5-4E49-8A1A-207C71E37319}" destId="{E43A0FE0-5069-4667-A1A1-560E2940B08F}" srcOrd="2" destOrd="0" presId="urn:microsoft.com/office/officeart/2005/8/layout/orgChart1"/>
    <dgm:cxn modelId="{6CFB97A7-82B4-4296-B656-A2B32BA3E6DE}" type="presParOf" srcId="{C148AC51-8018-46FE-90BB-BA674B0260F0}" destId="{22E6978C-9DD8-4E9B-998C-D212C8D6EDE2}" srcOrd="2" destOrd="0" presId="urn:microsoft.com/office/officeart/2005/8/layout/orgChart1"/>
    <dgm:cxn modelId="{E99BA0A4-000D-49B0-976E-CACF5D01AF9A}" type="presParOf" srcId="{F69E3691-EA6A-4A06-9883-F9426B2AB6AC}" destId="{8C90CA70-4B80-4966-8266-185870368741}" srcOrd="6" destOrd="0" presId="urn:microsoft.com/office/officeart/2005/8/layout/orgChart1"/>
    <dgm:cxn modelId="{EAC5D545-B30A-4FA8-94FE-578C73CFF970}" type="presParOf" srcId="{F69E3691-EA6A-4A06-9883-F9426B2AB6AC}" destId="{7E84265D-6AD6-4D00-9B9F-C44E43AB0B7F}" srcOrd="7" destOrd="0" presId="urn:microsoft.com/office/officeart/2005/8/layout/orgChart1"/>
    <dgm:cxn modelId="{29DE5E4F-8D41-4C0C-933E-A45D59F883B4}" type="presParOf" srcId="{7E84265D-6AD6-4D00-9B9F-C44E43AB0B7F}" destId="{B33A198B-A4EF-4A5D-B017-10B04050AD8D}" srcOrd="0" destOrd="0" presId="urn:microsoft.com/office/officeart/2005/8/layout/orgChart1"/>
    <dgm:cxn modelId="{87289385-C7AF-45B2-A95F-AFF9466FC868}" type="presParOf" srcId="{B33A198B-A4EF-4A5D-B017-10B04050AD8D}" destId="{42F78B31-6233-4104-98AE-6B95139F216B}" srcOrd="0" destOrd="0" presId="urn:microsoft.com/office/officeart/2005/8/layout/orgChart1"/>
    <dgm:cxn modelId="{0DB39112-0ADB-4E14-9333-2B59FB2179E9}" type="presParOf" srcId="{B33A198B-A4EF-4A5D-B017-10B04050AD8D}" destId="{9EE3398C-8D97-4E96-9C56-FF6EF32C8DC6}" srcOrd="1" destOrd="0" presId="urn:microsoft.com/office/officeart/2005/8/layout/orgChart1"/>
    <dgm:cxn modelId="{90BC0B89-59B9-43EA-927A-525ED1851227}" type="presParOf" srcId="{7E84265D-6AD6-4D00-9B9F-C44E43AB0B7F}" destId="{438E8728-DB44-4045-B861-E8F509FC1ED8}" srcOrd="1" destOrd="0" presId="urn:microsoft.com/office/officeart/2005/8/layout/orgChart1"/>
    <dgm:cxn modelId="{3EEE6D13-EEC7-45F7-B4B3-537CADAB2CD9}" type="presParOf" srcId="{438E8728-DB44-4045-B861-E8F509FC1ED8}" destId="{A216186F-42A8-4405-973B-982F9772F16C}" srcOrd="0" destOrd="0" presId="urn:microsoft.com/office/officeart/2005/8/layout/orgChart1"/>
    <dgm:cxn modelId="{00020154-0DE8-4430-874F-C032289C5146}" type="presParOf" srcId="{438E8728-DB44-4045-B861-E8F509FC1ED8}" destId="{9A755413-F23A-4E23-9C96-C5384794AB24}" srcOrd="1" destOrd="0" presId="urn:microsoft.com/office/officeart/2005/8/layout/orgChart1"/>
    <dgm:cxn modelId="{BC9F4E32-6645-40EC-B783-07776AF06180}" type="presParOf" srcId="{9A755413-F23A-4E23-9C96-C5384794AB24}" destId="{EE7B76AA-B742-4AAB-8CAC-6DE9E85E2E2F}" srcOrd="0" destOrd="0" presId="urn:microsoft.com/office/officeart/2005/8/layout/orgChart1"/>
    <dgm:cxn modelId="{A4E9815F-6737-4967-A1BB-3EACDFE16F09}" type="presParOf" srcId="{EE7B76AA-B742-4AAB-8CAC-6DE9E85E2E2F}" destId="{83666CC2-51EC-46C4-8D0A-10ADDC13759A}" srcOrd="0" destOrd="0" presId="urn:microsoft.com/office/officeart/2005/8/layout/orgChart1"/>
    <dgm:cxn modelId="{AE45D3FD-41F6-4ABC-81CC-31671C918687}" type="presParOf" srcId="{EE7B76AA-B742-4AAB-8CAC-6DE9E85E2E2F}" destId="{E0490D53-A176-4287-90EB-C3ECC58A9A8C}" srcOrd="1" destOrd="0" presId="urn:microsoft.com/office/officeart/2005/8/layout/orgChart1"/>
    <dgm:cxn modelId="{3E81A376-85CB-4542-A01A-0F31D94C03D6}" type="presParOf" srcId="{9A755413-F23A-4E23-9C96-C5384794AB24}" destId="{BF4687D3-8901-42D3-9CB5-D9716136A345}" srcOrd="1" destOrd="0" presId="urn:microsoft.com/office/officeart/2005/8/layout/orgChart1"/>
    <dgm:cxn modelId="{654DE39A-8BF2-4AFC-8DB8-D1FBDFA7FD22}" type="presParOf" srcId="{9A755413-F23A-4E23-9C96-C5384794AB24}" destId="{E787B8CA-F986-4341-9787-B911E66F0C5A}" srcOrd="2" destOrd="0" presId="urn:microsoft.com/office/officeart/2005/8/layout/orgChart1"/>
    <dgm:cxn modelId="{B4E164E6-2EF8-4248-A279-93FBF73D394A}" type="presParOf" srcId="{438E8728-DB44-4045-B861-E8F509FC1ED8}" destId="{86C28027-78DF-4DB4-8028-52B01F49D078}" srcOrd="2" destOrd="0" presId="urn:microsoft.com/office/officeart/2005/8/layout/orgChart1"/>
    <dgm:cxn modelId="{268B0EBD-B91C-49F8-9359-5A9B62F89AA8}" type="presParOf" srcId="{438E8728-DB44-4045-B861-E8F509FC1ED8}" destId="{C6D29D94-58F1-4AC3-8023-62BF4D148B1D}" srcOrd="3" destOrd="0" presId="urn:microsoft.com/office/officeart/2005/8/layout/orgChart1"/>
    <dgm:cxn modelId="{78B2B44F-9F9C-405C-8AAD-7C32714C4A73}" type="presParOf" srcId="{C6D29D94-58F1-4AC3-8023-62BF4D148B1D}" destId="{B7E6383A-0566-4C8A-85F6-8F14801AB9F4}" srcOrd="0" destOrd="0" presId="urn:microsoft.com/office/officeart/2005/8/layout/orgChart1"/>
    <dgm:cxn modelId="{4E062118-32F8-4FA3-930A-BFE4EC8AA624}" type="presParOf" srcId="{B7E6383A-0566-4C8A-85F6-8F14801AB9F4}" destId="{27A5AEA3-09E8-4C78-A435-217C07AD1BE4}" srcOrd="0" destOrd="0" presId="urn:microsoft.com/office/officeart/2005/8/layout/orgChart1"/>
    <dgm:cxn modelId="{262D3437-00C6-45ED-9460-F5A2C7A4FADE}" type="presParOf" srcId="{B7E6383A-0566-4C8A-85F6-8F14801AB9F4}" destId="{459F16B5-0181-430E-B5A7-A097A0F6B5D1}" srcOrd="1" destOrd="0" presId="urn:microsoft.com/office/officeart/2005/8/layout/orgChart1"/>
    <dgm:cxn modelId="{04AB5A77-DC19-41E4-8554-5D01A7E2B780}" type="presParOf" srcId="{C6D29D94-58F1-4AC3-8023-62BF4D148B1D}" destId="{8DCF4563-3A15-47AB-9616-DEE19DF4AA9E}" srcOrd="1" destOrd="0" presId="urn:microsoft.com/office/officeart/2005/8/layout/orgChart1"/>
    <dgm:cxn modelId="{E14C92C7-109B-42DF-8705-571485ED1083}" type="presParOf" srcId="{C6D29D94-58F1-4AC3-8023-62BF4D148B1D}" destId="{CF70F721-AA77-42F7-A0F2-340A4459B383}" srcOrd="2" destOrd="0" presId="urn:microsoft.com/office/officeart/2005/8/layout/orgChart1"/>
    <dgm:cxn modelId="{CCDA085D-357A-4C3B-85F5-CC9244C3CE64}" type="presParOf" srcId="{438E8728-DB44-4045-B861-E8F509FC1ED8}" destId="{49291D74-C2E5-45DC-9D14-1B899B5BFE2E}" srcOrd="4" destOrd="0" presId="urn:microsoft.com/office/officeart/2005/8/layout/orgChart1"/>
    <dgm:cxn modelId="{7D33DA31-3CB1-4765-B7EF-48E3FA7202B5}" type="presParOf" srcId="{438E8728-DB44-4045-B861-E8F509FC1ED8}" destId="{BD499C62-96A6-44AD-8088-A66B76CDFA10}" srcOrd="5" destOrd="0" presId="urn:microsoft.com/office/officeart/2005/8/layout/orgChart1"/>
    <dgm:cxn modelId="{547195F3-195B-4126-8FC3-C779C87015DF}" type="presParOf" srcId="{BD499C62-96A6-44AD-8088-A66B76CDFA10}" destId="{873F25F7-347D-47BD-96EB-087FDCED9F4B}" srcOrd="0" destOrd="0" presId="urn:microsoft.com/office/officeart/2005/8/layout/orgChart1"/>
    <dgm:cxn modelId="{42DC7A7F-38B2-4C83-8774-6233318DD95B}" type="presParOf" srcId="{873F25F7-347D-47BD-96EB-087FDCED9F4B}" destId="{7432CC18-D758-4110-A6D8-936A4EEE82C7}" srcOrd="0" destOrd="0" presId="urn:microsoft.com/office/officeart/2005/8/layout/orgChart1"/>
    <dgm:cxn modelId="{07F47E53-0FC0-4CDA-9EF6-BFE74773EC42}" type="presParOf" srcId="{873F25F7-347D-47BD-96EB-087FDCED9F4B}" destId="{EC9417AF-28C3-4557-9D54-A972F00632C1}" srcOrd="1" destOrd="0" presId="urn:microsoft.com/office/officeart/2005/8/layout/orgChart1"/>
    <dgm:cxn modelId="{3E62538F-EBE8-4407-8A9A-78942C84A6AF}" type="presParOf" srcId="{BD499C62-96A6-44AD-8088-A66B76CDFA10}" destId="{5BB1E1FA-53E7-4106-A53B-4ECF9C93C13A}" srcOrd="1" destOrd="0" presId="urn:microsoft.com/office/officeart/2005/8/layout/orgChart1"/>
    <dgm:cxn modelId="{8A411CB0-60FA-4BE7-81F7-C6F121516BE0}" type="presParOf" srcId="{BD499C62-96A6-44AD-8088-A66B76CDFA10}" destId="{C7FA7008-6671-43E6-A085-8B6C637B8C70}" srcOrd="2" destOrd="0" presId="urn:microsoft.com/office/officeart/2005/8/layout/orgChart1"/>
    <dgm:cxn modelId="{32E1157F-0E7C-4E1B-B2D4-80369A5A04DE}" type="presParOf" srcId="{438E8728-DB44-4045-B861-E8F509FC1ED8}" destId="{54BE6B14-DF43-4E34-BB1A-B3FA7F60FC82}" srcOrd="6" destOrd="0" presId="urn:microsoft.com/office/officeart/2005/8/layout/orgChart1"/>
    <dgm:cxn modelId="{CED41314-AB38-4147-9106-C00CA81E8138}" type="presParOf" srcId="{438E8728-DB44-4045-B861-E8F509FC1ED8}" destId="{32453E0A-D189-47CF-BD97-72663730BCE6}" srcOrd="7" destOrd="0" presId="urn:microsoft.com/office/officeart/2005/8/layout/orgChart1"/>
    <dgm:cxn modelId="{64A07F53-D51F-4A6A-9FF0-AA59D7C1F61A}" type="presParOf" srcId="{32453E0A-D189-47CF-BD97-72663730BCE6}" destId="{C90190D8-2281-4E6E-B42B-A3CD0D82BBE9}" srcOrd="0" destOrd="0" presId="urn:microsoft.com/office/officeart/2005/8/layout/orgChart1"/>
    <dgm:cxn modelId="{43987424-BDC6-4599-892B-43A0CA475B06}" type="presParOf" srcId="{C90190D8-2281-4E6E-B42B-A3CD0D82BBE9}" destId="{6DC5E2F9-6C6A-4171-B73B-D394BFEFC988}" srcOrd="0" destOrd="0" presId="urn:microsoft.com/office/officeart/2005/8/layout/orgChart1"/>
    <dgm:cxn modelId="{EC9EDA57-8FE2-4BAE-B5E8-87A8904113CE}" type="presParOf" srcId="{C90190D8-2281-4E6E-B42B-A3CD0D82BBE9}" destId="{A5F37F3D-51A9-4B78-A9B9-DA614AB2A701}" srcOrd="1" destOrd="0" presId="urn:microsoft.com/office/officeart/2005/8/layout/orgChart1"/>
    <dgm:cxn modelId="{A3B11DE3-7CB5-432A-9E8D-137C16982F1B}" type="presParOf" srcId="{32453E0A-D189-47CF-BD97-72663730BCE6}" destId="{68D99FE2-10EF-42C5-AD10-A20CBA78135B}" srcOrd="1" destOrd="0" presId="urn:microsoft.com/office/officeart/2005/8/layout/orgChart1"/>
    <dgm:cxn modelId="{4452BD70-844B-4A84-9BB3-885778AC038D}" type="presParOf" srcId="{32453E0A-D189-47CF-BD97-72663730BCE6}" destId="{CAE0FD78-38E0-4391-A430-097195333AAB}" srcOrd="2" destOrd="0" presId="urn:microsoft.com/office/officeart/2005/8/layout/orgChart1"/>
    <dgm:cxn modelId="{8673F916-32DC-4957-9751-78C01A862CD2}" type="presParOf" srcId="{7E84265D-6AD6-4D00-9B9F-C44E43AB0B7F}" destId="{0B1A67B9-F4DB-4AEB-B52D-7E7EE14CA140}" srcOrd="2" destOrd="0" presId="urn:microsoft.com/office/officeart/2005/8/layout/orgChart1"/>
    <dgm:cxn modelId="{7740F5F3-00B2-4C4A-A6DA-C46CDA4EC541}" type="presParOf" srcId="{DF43A650-BBDC-4793-BD2A-D8704C6F9E14}" destId="{E8379923-29A3-4D2C-B616-CD74C06B26A3}" srcOrd="2" destOrd="0" presId="urn:microsoft.com/office/officeart/2005/8/layout/orgChart1"/>
    <dgm:cxn modelId="{513209FD-FBB2-445F-9ABE-DD88DFAF2DF6}" type="presParOf" srcId="{8C32FB8E-3D0A-45C0-8750-DE24E3104429}" destId="{0DCC0315-796A-438C-AE3C-57A30514B553}" srcOrd="4" destOrd="0" presId="urn:microsoft.com/office/officeart/2005/8/layout/orgChart1"/>
    <dgm:cxn modelId="{7F7898D8-6DC0-488B-8EE9-91A4ACB91348}" type="presParOf" srcId="{8C32FB8E-3D0A-45C0-8750-DE24E3104429}" destId="{1D2CE96C-C61B-4AB1-B290-16B072E2FD0C}" srcOrd="5" destOrd="0" presId="urn:microsoft.com/office/officeart/2005/8/layout/orgChart1"/>
    <dgm:cxn modelId="{AD631E69-A0E0-4D8E-940B-9A30A25FF875}" type="presParOf" srcId="{1D2CE96C-C61B-4AB1-B290-16B072E2FD0C}" destId="{EC288474-C28B-46FE-9191-11A13DA72F87}" srcOrd="0" destOrd="0" presId="urn:microsoft.com/office/officeart/2005/8/layout/orgChart1"/>
    <dgm:cxn modelId="{AFD5C49E-FDCF-4EA1-891F-03081A7F0F76}" type="presParOf" srcId="{EC288474-C28B-46FE-9191-11A13DA72F87}" destId="{BBD4A85A-984D-4A2E-9BB1-FC739C593B3A}" srcOrd="0" destOrd="0" presId="urn:microsoft.com/office/officeart/2005/8/layout/orgChart1"/>
    <dgm:cxn modelId="{85066B84-F5B5-4417-9185-EA52B57D202D}" type="presParOf" srcId="{EC288474-C28B-46FE-9191-11A13DA72F87}" destId="{820F2120-B8CA-4892-8C05-0383896CA3F2}" srcOrd="1" destOrd="0" presId="urn:microsoft.com/office/officeart/2005/8/layout/orgChart1"/>
    <dgm:cxn modelId="{914CFF53-4F2A-480B-8047-94CBF2D499DD}" type="presParOf" srcId="{1D2CE96C-C61B-4AB1-B290-16B072E2FD0C}" destId="{B57393E3-4AD4-4F47-B49F-A860E92391F8}" srcOrd="1" destOrd="0" presId="urn:microsoft.com/office/officeart/2005/8/layout/orgChart1"/>
    <dgm:cxn modelId="{1A0BEE4E-9837-40D8-A985-B2728BC1B173}" type="presParOf" srcId="{B57393E3-4AD4-4F47-B49F-A860E92391F8}" destId="{2D06D821-A5BE-4F62-817B-26548C546AE3}" srcOrd="0" destOrd="0" presId="urn:microsoft.com/office/officeart/2005/8/layout/orgChart1"/>
    <dgm:cxn modelId="{3F48C0F4-7830-4907-9A59-089D088EEE6E}" type="presParOf" srcId="{B57393E3-4AD4-4F47-B49F-A860E92391F8}" destId="{3F7E11B1-55A9-45A2-95F2-980639BB400F}" srcOrd="1" destOrd="0" presId="urn:microsoft.com/office/officeart/2005/8/layout/orgChart1"/>
    <dgm:cxn modelId="{BB6C6EBB-3E83-44A3-AF9D-D5B1663CFCA3}" type="presParOf" srcId="{3F7E11B1-55A9-45A2-95F2-980639BB400F}" destId="{3FE0E582-6392-4D4E-9BA2-FE4CC6E2C780}" srcOrd="0" destOrd="0" presId="urn:microsoft.com/office/officeart/2005/8/layout/orgChart1"/>
    <dgm:cxn modelId="{07445B9B-9741-4CA9-9D0B-889972E570F2}" type="presParOf" srcId="{3FE0E582-6392-4D4E-9BA2-FE4CC6E2C780}" destId="{8A8C7E78-BF33-4B08-83CD-63FAB18CAEB7}" srcOrd="0" destOrd="0" presId="urn:microsoft.com/office/officeart/2005/8/layout/orgChart1"/>
    <dgm:cxn modelId="{9D72F39D-47D0-4EBA-B766-E633E2BE4B80}" type="presParOf" srcId="{3FE0E582-6392-4D4E-9BA2-FE4CC6E2C780}" destId="{24E59A08-C73E-4C70-BA7A-073C973A7084}" srcOrd="1" destOrd="0" presId="urn:microsoft.com/office/officeart/2005/8/layout/orgChart1"/>
    <dgm:cxn modelId="{697E4951-D1CD-4B1D-9D98-0D8BA732DD71}" type="presParOf" srcId="{3F7E11B1-55A9-45A2-95F2-980639BB400F}" destId="{5E156A6A-B44B-4391-B609-C26D9C0341D4}" srcOrd="1" destOrd="0" presId="urn:microsoft.com/office/officeart/2005/8/layout/orgChart1"/>
    <dgm:cxn modelId="{E616161A-DB2F-43DE-B103-ADDC2501EAF2}" type="presParOf" srcId="{3F7E11B1-55A9-45A2-95F2-980639BB400F}" destId="{643B3B79-AC48-4AF9-8D19-F0450F0FB866}" srcOrd="2" destOrd="0" presId="urn:microsoft.com/office/officeart/2005/8/layout/orgChart1"/>
    <dgm:cxn modelId="{FF9194C4-8B49-4138-B47C-DA17BF6A4C35}" type="presParOf" srcId="{B57393E3-4AD4-4F47-B49F-A860E92391F8}" destId="{64087042-CFBA-4ADE-B172-AAB9158CF1A0}" srcOrd="2" destOrd="0" presId="urn:microsoft.com/office/officeart/2005/8/layout/orgChart1"/>
    <dgm:cxn modelId="{E809FDE1-9267-4E0A-B5EE-250EE9912BB0}" type="presParOf" srcId="{B57393E3-4AD4-4F47-B49F-A860E92391F8}" destId="{1600ED6D-15E0-4A9A-9CAB-0A74C5F36F9C}" srcOrd="3" destOrd="0" presId="urn:microsoft.com/office/officeart/2005/8/layout/orgChart1"/>
    <dgm:cxn modelId="{73351D5F-F615-48A5-84B1-DC7057752903}" type="presParOf" srcId="{1600ED6D-15E0-4A9A-9CAB-0A74C5F36F9C}" destId="{AEB82E87-DBFB-4081-83EE-0BB50A6616D6}" srcOrd="0" destOrd="0" presId="urn:microsoft.com/office/officeart/2005/8/layout/orgChart1"/>
    <dgm:cxn modelId="{17F00E8E-21CB-4894-9138-22CB3CD2C274}" type="presParOf" srcId="{AEB82E87-DBFB-4081-83EE-0BB50A6616D6}" destId="{02C0922E-8A1F-4B5F-AA64-D5FCEE6155CD}" srcOrd="0" destOrd="0" presId="urn:microsoft.com/office/officeart/2005/8/layout/orgChart1"/>
    <dgm:cxn modelId="{9BE5083F-4DEA-42E0-A639-9EA52FDC480A}" type="presParOf" srcId="{AEB82E87-DBFB-4081-83EE-0BB50A6616D6}" destId="{E0E54EE4-B1B0-462A-815B-031499D2F42F}" srcOrd="1" destOrd="0" presId="urn:microsoft.com/office/officeart/2005/8/layout/orgChart1"/>
    <dgm:cxn modelId="{A91AA2CC-3F4C-49F6-978C-E93E18E7495D}" type="presParOf" srcId="{1600ED6D-15E0-4A9A-9CAB-0A74C5F36F9C}" destId="{B75C9BD8-C75E-43FE-8079-3DFC14069449}" srcOrd="1" destOrd="0" presId="urn:microsoft.com/office/officeart/2005/8/layout/orgChart1"/>
    <dgm:cxn modelId="{0940CB06-99DF-440A-9D1E-7A17D167F4A9}" type="presParOf" srcId="{1600ED6D-15E0-4A9A-9CAB-0A74C5F36F9C}" destId="{2976147D-1693-494C-A5C9-191C8A73429C}" srcOrd="2" destOrd="0" presId="urn:microsoft.com/office/officeart/2005/8/layout/orgChart1"/>
    <dgm:cxn modelId="{195A4FAA-AA35-4E03-8505-1EC6E745D82F}" type="presParOf" srcId="{B57393E3-4AD4-4F47-B49F-A860E92391F8}" destId="{27A1E8EE-1E33-4FDD-BC13-98083852FB2D}" srcOrd="4" destOrd="0" presId="urn:microsoft.com/office/officeart/2005/8/layout/orgChart1"/>
    <dgm:cxn modelId="{F1AD0838-2DFD-4D91-9CC3-C49EA72DF3E1}" type="presParOf" srcId="{B57393E3-4AD4-4F47-B49F-A860E92391F8}" destId="{FEFB7808-F891-413F-BA3B-18B206E2C621}" srcOrd="5" destOrd="0" presId="urn:microsoft.com/office/officeart/2005/8/layout/orgChart1"/>
    <dgm:cxn modelId="{0DDA51EA-4537-44AF-A7B1-5F06A784F2F7}" type="presParOf" srcId="{FEFB7808-F891-413F-BA3B-18B206E2C621}" destId="{7EFB1A15-0D8A-4FCD-A077-346CB0D2199A}" srcOrd="0" destOrd="0" presId="urn:microsoft.com/office/officeart/2005/8/layout/orgChart1"/>
    <dgm:cxn modelId="{86E28534-F2D8-4C79-907E-4CA89D9FF985}" type="presParOf" srcId="{7EFB1A15-0D8A-4FCD-A077-346CB0D2199A}" destId="{1E7537BC-03D4-4305-A0C7-C3A0BDA90097}" srcOrd="0" destOrd="0" presId="urn:microsoft.com/office/officeart/2005/8/layout/orgChart1"/>
    <dgm:cxn modelId="{D6058B8D-705D-46D2-B361-68D383D01CB3}" type="presParOf" srcId="{7EFB1A15-0D8A-4FCD-A077-346CB0D2199A}" destId="{16B81308-BAC7-4058-AE64-386204B9F880}" srcOrd="1" destOrd="0" presId="urn:microsoft.com/office/officeart/2005/8/layout/orgChart1"/>
    <dgm:cxn modelId="{F0FF5C71-FB89-4853-83F6-D24104C9E35E}" type="presParOf" srcId="{FEFB7808-F891-413F-BA3B-18B206E2C621}" destId="{292E5EC8-4CFF-46F9-9A97-3BA8BDD08735}" srcOrd="1" destOrd="0" presId="urn:microsoft.com/office/officeart/2005/8/layout/orgChart1"/>
    <dgm:cxn modelId="{DA984123-A4F3-4BB0-BAFC-C3A64A9C77C3}" type="presParOf" srcId="{FEFB7808-F891-413F-BA3B-18B206E2C621}" destId="{07D5A668-10D3-4D49-BBAC-CDE458B848FD}" srcOrd="2" destOrd="0" presId="urn:microsoft.com/office/officeart/2005/8/layout/orgChart1"/>
    <dgm:cxn modelId="{F7BF6108-08AF-4B53-8B12-5906B4F4943C}" type="presParOf" srcId="{B57393E3-4AD4-4F47-B49F-A860E92391F8}" destId="{6FA7DE3F-319D-4BDD-8D4B-4D29A22F84A3}" srcOrd="6" destOrd="0" presId="urn:microsoft.com/office/officeart/2005/8/layout/orgChart1"/>
    <dgm:cxn modelId="{184B190A-7C20-46C2-90C7-88758E221A10}" type="presParOf" srcId="{B57393E3-4AD4-4F47-B49F-A860E92391F8}" destId="{C505A1C1-0B9C-4377-A9FA-CD7848D59C8E}" srcOrd="7" destOrd="0" presId="urn:microsoft.com/office/officeart/2005/8/layout/orgChart1"/>
    <dgm:cxn modelId="{CB20EAFA-4C48-403E-B3BF-FFFD8CC6DCDD}" type="presParOf" srcId="{C505A1C1-0B9C-4377-A9FA-CD7848D59C8E}" destId="{32B25B56-36D3-4654-95D7-3E98C51B4B74}" srcOrd="0" destOrd="0" presId="urn:microsoft.com/office/officeart/2005/8/layout/orgChart1"/>
    <dgm:cxn modelId="{EDC19009-2780-4A64-B3A3-1E427645F959}" type="presParOf" srcId="{32B25B56-36D3-4654-95D7-3E98C51B4B74}" destId="{07FE15B5-ABA1-4F55-8CA0-EEB6D476A7C9}" srcOrd="0" destOrd="0" presId="urn:microsoft.com/office/officeart/2005/8/layout/orgChart1"/>
    <dgm:cxn modelId="{62BD3F7C-A2EF-45D2-AF7D-D27260A22777}" type="presParOf" srcId="{32B25B56-36D3-4654-95D7-3E98C51B4B74}" destId="{2A302688-E3F4-4D52-BD18-AA9EF79BAAA0}" srcOrd="1" destOrd="0" presId="urn:microsoft.com/office/officeart/2005/8/layout/orgChart1"/>
    <dgm:cxn modelId="{6BA832F8-53DD-4A24-8C97-DBA426786D1F}" type="presParOf" srcId="{C505A1C1-0B9C-4377-A9FA-CD7848D59C8E}" destId="{866930BE-AB35-4F59-8082-9CFB159A7B5C}" srcOrd="1" destOrd="0" presId="urn:microsoft.com/office/officeart/2005/8/layout/orgChart1"/>
    <dgm:cxn modelId="{60FF615B-2FFF-40DE-A179-682CD0C996C6}" type="presParOf" srcId="{C505A1C1-0B9C-4377-A9FA-CD7848D59C8E}" destId="{2EDF1D99-07E7-49C1-B2C7-CB742C0B1F1D}" srcOrd="2" destOrd="0" presId="urn:microsoft.com/office/officeart/2005/8/layout/orgChart1"/>
    <dgm:cxn modelId="{B505CE71-E693-4FE2-A4FF-F530D21867CA}" type="presParOf" srcId="{B57393E3-4AD4-4F47-B49F-A860E92391F8}" destId="{21C3326D-ADD1-4C80-AEF4-0EF5A4E9AA45}" srcOrd="8" destOrd="0" presId="urn:microsoft.com/office/officeart/2005/8/layout/orgChart1"/>
    <dgm:cxn modelId="{C19F0111-BB58-4D51-AE04-E9B6F2485191}" type="presParOf" srcId="{B57393E3-4AD4-4F47-B49F-A860E92391F8}" destId="{35062FC7-3694-46D3-986D-3B93C887118D}" srcOrd="9" destOrd="0" presId="urn:microsoft.com/office/officeart/2005/8/layout/orgChart1"/>
    <dgm:cxn modelId="{4D28DD88-4381-4C65-899B-DDB49F141603}" type="presParOf" srcId="{35062FC7-3694-46D3-986D-3B93C887118D}" destId="{066B4DEB-C6EF-4BF0-981C-045101A3C710}" srcOrd="0" destOrd="0" presId="urn:microsoft.com/office/officeart/2005/8/layout/orgChart1"/>
    <dgm:cxn modelId="{1D4A0446-E714-4B70-B4BD-4B096176224B}" type="presParOf" srcId="{066B4DEB-C6EF-4BF0-981C-045101A3C710}" destId="{0F50C924-D641-47E2-80D3-325AA3387986}" srcOrd="0" destOrd="0" presId="urn:microsoft.com/office/officeart/2005/8/layout/orgChart1"/>
    <dgm:cxn modelId="{499A1668-EDEF-43F9-9189-617FE9FB73E1}" type="presParOf" srcId="{066B4DEB-C6EF-4BF0-981C-045101A3C710}" destId="{272379B5-9BF3-443D-8F16-5BBDEC56040A}" srcOrd="1" destOrd="0" presId="urn:microsoft.com/office/officeart/2005/8/layout/orgChart1"/>
    <dgm:cxn modelId="{24F7E87B-A1D6-4612-9285-0CC03DD5A1FD}" type="presParOf" srcId="{35062FC7-3694-46D3-986D-3B93C887118D}" destId="{ED9250E5-8B75-4656-A16D-E6539099D1D2}" srcOrd="1" destOrd="0" presId="urn:microsoft.com/office/officeart/2005/8/layout/orgChart1"/>
    <dgm:cxn modelId="{D8944818-1E4E-4A1A-86E8-F655164A1DA4}" type="presParOf" srcId="{35062FC7-3694-46D3-986D-3B93C887118D}" destId="{D8924FAE-6914-481C-8FF0-3507144C5542}" srcOrd="2" destOrd="0" presId="urn:microsoft.com/office/officeart/2005/8/layout/orgChart1"/>
    <dgm:cxn modelId="{40A8DDA6-E34C-4BF1-96E2-9B7E93FBFB81}" type="presParOf" srcId="{B57393E3-4AD4-4F47-B49F-A860E92391F8}" destId="{3A8CA76D-9D9B-4C39-BAD2-4A33208E0775}" srcOrd="10" destOrd="0" presId="urn:microsoft.com/office/officeart/2005/8/layout/orgChart1"/>
    <dgm:cxn modelId="{E6D8DF08-1ED2-405E-8FC8-DEA81706A405}" type="presParOf" srcId="{B57393E3-4AD4-4F47-B49F-A860E92391F8}" destId="{6C1C171D-1041-46DF-8F72-C3618C5287A5}" srcOrd="11" destOrd="0" presId="urn:microsoft.com/office/officeart/2005/8/layout/orgChart1"/>
    <dgm:cxn modelId="{FC4C66E7-7C8F-4DE6-AA43-719ABA01FC40}" type="presParOf" srcId="{6C1C171D-1041-46DF-8F72-C3618C5287A5}" destId="{9121F232-220A-4780-B395-8EDA01F9ED07}" srcOrd="0" destOrd="0" presId="urn:microsoft.com/office/officeart/2005/8/layout/orgChart1"/>
    <dgm:cxn modelId="{43596DF8-81C5-4165-85CC-150B8220B63D}" type="presParOf" srcId="{9121F232-220A-4780-B395-8EDA01F9ED07}" destId="{11C51421-BCD5-4D6B-8E6D-67B1988D54E7}" srcOrd="0" destOrd="0" presId="urn:microsoft.com/office/officeart/2005/8/layout/orgChart1"/>
    <dgm:cxn modelId="{792D4EEC-8DA7-4DC6-B4C9-36FDFBC6226E}" type="presParOf" srcId="{9121F232-220A-4780-B395-8EDA01F9ED07}" destId="{3C3F91F0-08F8-4D45-9663-C5B2A7FF8364}" srcOrd="1" destOrd="0" presId="urn:microsoft.com/office/officeart/2005/8/layout/orgChart1"/>
    <dgm:cxn modelId="{655840D6-B279-4C60-91F1-387856E01DD7}" type="presParOf" srcId="{6C1C171D-1041-46DF-8F72-C3618C5287A5}" destId="{9D4F504B-75A2-4379-B4D5-8ACD8952317B}" srcOrd="1" destOrd="0" presId="urn:microsoft.com/office/officeart/2005/8/layout/orgChart1"/>
    <dgm:cxn modelId="{39348964-D8BD-4F56-ABA8-A1663F816012}" type="presParOf" srcId="{6C1C171D-1041-46DF-8F72-C3618C5287A5}" destId="{02D12687-16A3-4FCA-B274-F67C69B32EAD}" srcOrd="2" destOrd="0" presId="urn:microsoft.com/office/officeart/2005/8/layout/orgChart1"/>
    <dgm:cxn modelId="{2EBD8A25-D289-45E0-B17A-83918DC44D2F}" type="presParOf" srcId="{B57393E3-4AD4-4F47-B49F-A860E92391F8}" destId="{A79625D0-54C4-4A60-BB93-92FBCBE21311}" srcOrd="12" destOrd="0" presId="urn:microsoft.com/office/officeart/2005/8/layout/orgChart1"/>
    <dgm:cxn modelId="{B6A439B5-CF6A-4921-8EEC-0D52CCED9C4D}" type="presParOf" srcId="{B57393E3-4AD4-4F47-B49F-A860E92391F8}" destId="{55C9F976-867F-4919-A678-202606FADD42}" srcOrd="13" destOrd="0" presId="urn:microsoft.com/office/officeart/2005/8/layout/orgChart1"/>
    <dgm:cxn modelId="{5D7A0F19-0684-45C1-9EEA-2F83CAC44016}" type="presParOf" srcId="{55C9F976-867F-4919-A678-202606FADD42}" destId="{0B2B25EB-A135-4B6B-9AFD-4A8BD370A238}" srcOrd="0" destOrd="0" presId="urn:microsoft.com/office/officeart/2005/8/layout/orgChart1"/>
    <dgm:cxn modelId="{834A00DE-0678-475E-89F8-A0D4EC9E3ED7}" type="presParOf" srcId="{0B2B25EB-A135-4B6B-9AFD-4A8BD370A238}" destId="{3E344507-B88B-4BBC-B250-48803269CF55}" srcOrd="0" destOrd="0" presId="urn:microsoft.com/office/officeart/2005/8/layout/orgChart1"/>
    <dgm:cxn modelId="{D2D7C4AB-FD57-40A4-8E28-196A4A87E993}" type="presParOf" srcId="{0B2B25EB-A135-4B6B-9AFD-4A8BD370A238}" destId="{7D75D958-59CA-41D4-8C1C-EF64D9E4F3A5}" srcOrd="1" destOrd="0" presId="urn:microsoft.com/office/officeart/2005/8/layout/orgChart1"/>
    <dgm:cxn modelId="{D6F862EB-CBBB-4E5F-A4A2-E8D081EB86A8}" type="presParOf" srcId="{55C9F976-867F-4919-A678-202606FADD42}" destId="{80914534-6E0D-4926-B7DA-5844D5CB7AB3}" srcOrd="1" destOrd="0" presId="urn:microsoft.com/office/officeart/2005/8/layout/orgChart1"/>
    <dgm:cxn modelId="{6E6AB543-4B36-4C3C-B90F-42C021B10E6A}" type="presParOf" srcId="{55C9F976-867F-4919-A678-202606FADD42}" destId="{6B9CDF02-8300-4BEA-9C7B-9DE9409CB174}" srcOrd="2" destOrd="0" presId="urn:microsoft.com/office/officeart/2005/8/layout/orgChart1"/>
    <dgm:cxn modelId="{AF8DA631-C641-43B3-A1D5-0EB77D429088}" type="presParOf" srcId="{B57393E3-4AD4-4F47-B49F-A860E92391F8}" destId="{77533471-D189-4F05-9CFE-820B3DC58164}" srcOrd="14" destOrd="0" presId="urn:microsoft.com/office/officeart/2005/8/layout/orgChart1"/>
    <dgm:cxn modelId="{4D5CA5EF-4F03-457C-917F-19EC3438257B}" type="presParOf" srcId="{B57393E3-4AD4-4F47-B49F-A860E92391F8}" destId="{4D2D777A-9D48-4918-AE5A-D897392312D1}" srcOrd="15" destOrd="0" presId="urn:microsoft.com/office/officeart/2005/8/layout/orgChart1"/>
    <dgm:cxn modelId="{10CB58AB-97F8-4D44-899D-2FC9B8A7BE10}" type="presParOf" srcId="{4D2D777A-9D48-4918-AE5A-D897392312D1}" destId="{F9F48D93-1E28-4557-A338-45D2A274DDFC}" srcOrd="0" destOrd="0" presId="urn:microsoft.com/office/officeart/2005/8/layout/orgChart1"/>
    <dgm:cxn modelId="{AAD85541-EB0F-43AF-B951-393D2A928CF1}" type="presParOf" srcId="{F9F48D93-1E28-4557-A338-45D2A274DDFC}" destId="{69BB8360-CA7E-4B8B-8B38-314A68991280}" srcOrd="0" destOrd="0" presId="urn:microsoft.com/office/officeart/2005/8/layout/orgChart1"/>
    <dgm:cxn modelId="{9E1D4484-6D45-4D97-885F-0BF550092B96}" type="presParOf" srcId="{F9F48D93-1E28-4557-A338-45D2A274DDFC}" destId="{D2DBB3B6-3EFC-48AA-A68E-C311111DF5C3}" srcOrd="1" destOrd="0" presId="urn:microsoft.com/office/officeart/2005/8/layout/orgChart1"/>
    <dgm:cxn modelId="{2BDC23B7-B3B6-4B2A-AEF0-A998A5BD51DE}" type="presParOf" srcId="{4D2D777A-9D48-4918-AE5A-D897392312D1}" destId="{458F9671-8CE7-48D3-847A-E688835339CA}" srcOrd="1" destOrd="0" presId="urn:microsoft.com/office/officeart/2005/8/layout/orgChart1"/>
    <dgm:cxn modelId="{5D1E77FB-F7BB-48F1-83FB-C0B96981BC74}" type="presParOf" srcId="{4D2D777A-9D48-4918-AE5A-D897392312D1}" destId="{B9631D25-FB18-4EFD-9766-338A15666A0F}" srcOrd="2" destOrd="0" presId="urn:microsoft.com/office/officeart/2005/8/layout/orgChart1"/>
    <dgm:cxn modelId="{DC59D8CB-E27D-4577-9548-12A55FE85F2B}" type="presParOf" srcId="{B57393E3-4AD4-4F47-B49F-A860E92391F8}" destId="{CB7C1391-51D6-4663-97C1-843C2C5BFED5}" srcOrd="16" destOrd="0" presId="urn:microsoft.com/office/officeart/2005/8/layout/orgChart1"/>
    <dgm:cxn modelId="{15FBF07E-CAE6-4BC6-BB42-8A0F4B797F1C}" type="presParOf" srcId="{B57393E3-4AD4-4F47-B49F-A860E92391F8}" destId="{94D58782-BACE-4AD5-B2F1-61C10977D287}" srcOrd="17" destOrd="0" presId="urn:microsoft.com/office/officeart/2005/8/layout/orgChart1"/>
    <dgm:cxn modelId="{C67177CC-51AB-4A07-912C-778FB328D74B}" type="presParOf" srcId="{94D58782-BACE-4AD5-B2F1-61C10977D287}" destId="{BE4D8EE4-BFA3-4067-8F51-569ED14BB95E}" srcOrd="0" destOrd="0" presId="urn:microsoft.com/office/officeart/2005/8/layout/orgChart1"/>
    <dgm:cxn modelId="{6537F82B-6138-4895-8D7A-22817B62BC04}" type="presParOf" srcId="{BE4D8EE4-BFA3-4067-8F51-569ED14BB95E}" destId="{6391D903-FB6A-4CCC-90FA-6C9A4C8D69EA}" srcOrd="0" destOrd="0" presId="urn:microsoft.com/office/officeart/2005/8/layout/orgChart1"/>
    <dgm:cxn modelId="{135E8AF2-7915-413F-8ACE-8D855765F63E}" type="presParOf" srcId="{BE4D8EE4-BFA3-4067-8F51-569ED14BB95E}" destId="{2B3BB3FE-1476-4DB4-9B49-CFEC26A6C906}" srcOrd="1" destOrd="0" presId="urn:microsoft.com/office/officeart/2005/8/layout/orgChart1"/>
    <dgm:cxn modelId="{5F121CA8-20BA-481E-9605-4F9582969173}" type="presParOf" srcId="{94D58782-BACE-4AD5-B2F1-61C10977D287}" destId="{D55E1F3D-FEBF-4DBC-9026-1A38BB8254E1}" srcOrd="1" destOrd="0" presId="urn:microsoft.com/office/officeart/2005/8/layout/orgChart1"/>
    <dgm:cxn modelId="{6795665E-5A84-481F-B421-A095671BC57D}" type="presParOf" srcId="{94D58782-BACE-4AD5-B2F1-61C10977D287}" destId="{04F90909-74BE-4D2A-A34B-1E918338B871}" srcOrd="2" destOrd="0" presId="urn:microsoft.com/office/officeart/2005/8/layout/orgChart1"/>
    <dgm:cxn modelId="{58617C1E-0D09-4D5A-ADC2-6BA7F5234502}" type="presParOf" srcId="{1D2CE96C-C61B-4AB1-B290-16B072E2FD0C}" destId="{A861CF96-18D0-4685-8DFC-DB785FAA3AC3}" srcOrd="2" destOrd="0" presId="urn:microsoft.com/office/officeart/2005/8/layout/orgChart1"/>
    <dgm:cxn modelId="{0116F549-68F2-4F3C-A66F-8021D83FDB87}" type="presParOf" srcId="{8C32FB8E-3D0A-45C0-8750-DE24E3104429}" destId="{44232802-8167-4A18-B706-9FD74FA0E2D1}" srcOrd="6" destOrd="0" presId="urn:microsoft.com/office/officeart/2005/8/layout/orgChart1"/>
    <dgm:cxn modelId="{038EB03F-9613-400A-A5CC-531A9DC15B09}" type="presParOf" srcId="{8C32FB8E-3D0A-45C0-8750-DE24E3104429}" destId="{5479ED9B-607B-4584-B489-534A10B97A50}" srcOrd="7" destOrd="0" presId="urn:microsoft.com/office/officeart/2005/8/layout/orgChart1"/>
    <dgm:cxn modelId="{D210EC12-1573-476F-A38A-14A6059E137B}" type="presParOf" srcId="{5479ED9B-607B-4584-B489-534A10B97A50}" destId="{5C29112F-3198-49C3-A740-E4066F0E94D2}" srcOrd="0" destOrd="0" presId="urn:microsoft.com/office/officeart/2005/8/layout/orgChart1"/>
    <dgm:cxn modelId="{60160C61-2C7F-4902-86CC-46DF29B06C33}" type="presParOf" srcId="{5C29112F-3198-49C3-A740-E4066F0E94D2}" destId="{62B566A3-7385-45E1-9917-5F839A6F83E9}" srcOrd="0" destOrd="0" presId="urn:microsoft.com/office/officeart/2005/8/layout/orgChart1"/>
    <dgm:cxn modelId="{86FA04C7-54A9-4074-A762-5612968E9493}" type="presParOf" srcId="{5C29112F-3198-49C3-A740-E4066F0E94D2}" destId="{5F47C019-BC94-47A5-9C0A-1AB38FC83E2C}" srcOrd="1" destOrd="0" presId="urn:microsoft.com/office/officeart/2005/8/layout/orgChart1"/>
    <dgm:cxn modelId="{21E18CBD-A6CB-427C-B05C-833BAFC7C064}" type="presParOf" srcId="{5479ED9B-607B-4584-B489-534A10B97A50}" destId="{C24E92E4-377E-4B7A-B64F-D880E6574443}" srcOrd="1" destOrd="0" presId="urn:microsoft.com/office/officeart/2005/8/layout/orgChart1"/>
    <dgm:cxn modelId="{00C94C2F-CDB3-453C-9469-A5C293AB6653}" type="presParOf" srcId="{C24E92E4-377E-4B7A-B64F-D880E6574443}" destId="{6346AD09-DCAB-49C6-B256-0796E813878B}" srcOrd="0" destOrd="0" presId="urn:microsoft.com/office/officeart/2005/8/layout/orgChart1"/>
    <dgm:cxn modelId="{A1966137-14DF-4DB3-89F0-03CCD6B777C0}" type="presParOf" srcId="{C24E92E4-377E-4B7A-B64F-D880E6574443}" destId="{7E15DB4C-BB56-41FF-9C38-AB45920F5149}" srcOrd="1" destOrd="0" presId="urn:microsoft.com/office/officeart/2005/8/layout/orgChart1"/>
    <dgm:cxn modelId="{EC95C8E1-A7FB-443B-A3BF-BBEA5C1FF4CB}" type="presParOf" srcId="{7E15DB4C-BB56-41FF-9C38-AB45920F5149}" destId="{8139E25F-A28A-4F28-9833-FAFB9F0D17B4}" srcOrd="0" destOrd="0" presId="urn:microsoft.com/office/officeart/2005/8/layout/orgChart1"/>
    <dgm:cxn modelId="{EFE0CCE1-1F08-468E-8AF2-6E4B73E80D5F}" type="presParOf" srcId="{8139E25F-A28A-4F28-9833-FAFB9F0D17B4}" destId="{3367654B-3CAE-4041-8E40-971F9585F0D0}" srcOrd="0" destOrd="0" presId="urn:microsoft.com/office/officeart/2005/8/layout/orgChart1"/>
    <dgm:cxn modelId="{AF7DF2D8-5FA1-47FE-8007-E1753D290CCA}" type="presParOf" srcId="{8139E25F-A28A-4F28-9833-FAFB9F0D17B4}" destId="{D819409E-C026-4943-8225-A66D6291B6C3}" srcOrd="1" destOrd="0" presId="urn:microsoft.com/office/officeart/2005/8/layout/orgChart1"/>
    <dgm:cxn modelId="{D571F9DF-F909-446A-A855-E30273D713C1}" type="presParOf" srcId="{7E15DB4C-BB56-41FF-9C38-AB45920F5149}" destId="{89740D06-CD2C-4287-9562-01BC021E365F}" srcOrd="1" destOrd="0" presId="urn:microsoft.com/office/officeart/2005/8/layout/orgChart1"/>
    <dgm:cxn modelId="{728D0D81-F420-4887-821D-B2E41C6303A0}" type="presParOf" srcId="{89740D06-CD2C-4287-9562-01BC021E365F}" destId="{AC155982-392F-48D1-BCE5-75D85A5EBA8A}" srcOrd="0" destOrd="0" presId="urn:microsoft.com/office/officeart/2005/8/layout/orgChart1"/>
    <dgm:cxn modelId="{99510402-C93E-4666-B599-5E3120AED6CB}" type="presParOf" srcId="{89740D06-CD2C-4287-9562-01BC021E365F}" destId="{A4020DD2-6ADD-45DA-963A-E3F6E6713D74}" srcOrd="1" destOrd="0" presId="urn:microsoft.com/office/officeart/2005/8/layout/orgChart1"/>
    <dgm:cxn modelId="{E926A5D2-9026-40A2-8D1C-C61710C88DD7}" type="presParOf" srcId="{A4020DD2-6ADD-45DA-963A-E3F6E6713D74}" destId="{9E540192-51B8-41C5-8454-60006B4C49C2}" srcOrd="0" destOrd="0" presId="urn:microsoft.com/office/officeart/2005/8/layout/orgChart1"/>
    <dgm:cxn modelId="{4D5077B6-5683-4150-BADF-DCDA1F18356E}" type="presParOf" srcId="{9E540192-51B8-41C5-8454-60006B4C49C2}" destId="{C3042EC9-C5DE-46C6-8112-CA6F597A6684}" srcOrd="0" destOrd="0" presId="urn:microsoft.com/office/officeart/2005/8/layout/orgChart1"/>
    <dgm:cxn modelId="{30125E49-53E6-41E2-9F84-1751768651C4}" type="presParOf" srcId="{9E540192-51B8-41C5-8454-60006B4C49C2}" destId="{D871CEBA-12C6-40F4-8616-0DA96A28C8AE}" srcOrd="1" destOrd="0" presId="urn:microsoft.com/office/officeart/2005/8/layout/orgChart1"/>
    <dgm:cxn modelId="{22C1B956-96EA-49F2-B902-70A40C990C8D}" type="presParOf" srcId="{A4020DD2-6ADD-45DA-963A-E3F6E6713D74}" destId="{32E4DEFA-76E0-4207-A7E7-E767DE3FAB3F}" srcOrd="1" destOrd="0" presId="urn:microsoft.com/office/officeart/2005/8/layout/orgChart1"/>
    <dgm:cxn modelId="{B10E14ED-CEE5-4FC8-8442-E2F48923E10B}" type="presParOf" srcId="{A4020DD2-6ADD-45DA-963A-E3F6E6713D74}" destId="{CED7817D-D33E-4D57-8E82-3A54A42D19C5}" srcOrd="2" destOrd="0" presId="urn:microsoft.com/office/officeart/2005/8/layout/orgChart1"/>
    <dgm:cxn modelId="{CC4F9286-990E-46FB-908A-C5BFC787F714}" type="presParOf" srcId="{89740D06-CD2C-4287-9562-01BC021E365F}" destId="{2E69BA63-DA23-4510-9045-E76128823B63}" srcOrd="2" destOrd="0" presId="urn:microsoft.com/office/officeart/2005/8/layout/orgChart1"/>
    <dgm:cxn modelId="{39D98FD0-A3F5-433E-82EE-B2D96AE02D4B}" type="presParOf" srcId="{89740D06-CD2C-4287-9562-01BC021E365F}" destId="{93557212-9F57-48ED-99A5-0E68CB3BE1B3}" srcOrd="3" destOrd="0" presId="urn:microsoft.com/office/officeart/2005/8/layout/orgChart1"/>
    <dgm:cxn modelId="{43FF13B8-4A7E-4B27-93E2-063F63D43AFE}" type="presParOf" srcId="{93557212-9F57-48ED-99A5-0E68CB3BE1B3}" destId="{3020E6A2-D541-42A5-BCA6-36912F24A8C7}" srcOrd="0" destOrd="0" presId="urn:microsoft.com/office/officeart/2005/8/layout/orgChart1"/>
    <dgm:cxn modelId="{5712CE2B-54CC-4F8D-89AA-038A257C294B}" type="presParOf" srcId="{3020E6A2-D541-42A5-BCA6-36912F24A8C7}" destId="{924D1520-46B6-432B-85BE-8D235E829351}" srcOrd="0" destOrd="0" presId="urn:microsoft.com/office/officeart/2005/8/layout/orgChart1"/>
    <dgm:cxn modelId="{4C209376-9A7D-4790-8BCD-1AEA89CDE5E7}" type="presParOf" srcId="{3020E6A2-D541-42A5-BCA6-36912F24A8C7}" destId="{A315CE79-3F33-4151-8015-CB9CA446C659}" srcOrd="1" destOrd="0" presId="urn:microsoft.com/office/officeart/2005/8/layout/orgChart1"/>
    <dgm:cxn modelId="{F1628220-6F78-42DF-A09B-7EB20B06D160}" type="presParOf" srcId="{93557212-9F57-48ED-99A5-0E68CB3BE1B3}" destId="{12FE61D7-8A9E-4C10-AC3F-888E50F9D62F}" srcOrd="1" destOrd="0" presId="urn:microsoft.com/office/officeart/2005/8/layout/orgChart1"/>
    <dgm:cxn modelId="{DA056403-614D-4402-BDA2-335434013374}" type="presParOf" srcId="{93557212-9F57-48ED-99A5-0E68CB3BE1B3}" destId="{F6F38C1C-D789-4347-A6CA-BB9D44E40E03}" srcOrd="2" destOrd="0" presId="urn:microsoft.com/office/officeart/2005/8/layout/orgChart1"/>
    <dgm:cxn modelId="{BB981E2E-F9CE-45A8-93A3-E53BE62CC7E6}" type="presParOf" srcId="{89740D06-CD2C-4287-9562-01BC021E365F}" destId="{948C514F-16C5-441E-BCC1-8D781697380C}" srcOrd="4" destOrd="0" presId="urn:microsoft.com/office/officeart/2005/8/layout/orgChart1"/>
    <dgm:cxn modelId="{3F54F7F0-74ED-466B-90ED-ABC37B80063F}" type="presParOf" srcId="{89740D06-CD2C-4287-9562-01BC021E365F}" destId="{F6D87163-5DC6-4EE2-A7DE-76A1177FFB49}" srcOrd="5" destOrd="0" presId="urn:microsoft.com/office/officeart/2005/8/layout/orgChart1"/>
    <dgm:cxn modelId="{7F74F34E-DE67-4944-953F-860FCAC59079}" type="presParOf" srcId="{F6D87163-5DC6-4EE2-A7DE-76A1177FFB49}" destId="{27795BA2-3874-4794-A10F-957B132629D7}" srcOrd="0" destOrd="0" presId="urn:microsoft.com/office/officeart/2005/8/layout/orgChart1"/>
    <dgm:cxn modelId="{3ADA097A-2D61-4144-90A2-DBF389FCCC26}" type="presParOf" srcId="{27795BA2-3874-4794-A10F-957B132629D7}" destId="{6E8CD234-9E2D-4A5A-ACD2-B344625F9EC1}" srcOrd="0" destOrd="0" presId="urn:microsoft.com/office/officeart/2005/8/layout/orgChart1"/>
    <dgm:cxn modelId="{35B21873-131C-4C50-94D9-A9A7A3E36C5C}" type="presParOf" srcId="{27795BA2-3874-4794-A10F-957B132629D7}" destId="{098EE10C-8556-46D8-BC66-274B9EFDCC56}" srcOrd="1" destOrd="0" presId="urn:microsoft.com/office/officeart/2005/8/layout/orgChart1"/>
    <dgm:cxn modelId="{D388F5EF-57F9-4326-900B-837614BBAB9D}" type="presParOf" srcId="{F6D87163-5DC6-4EE2-A7DE-76A1177FFB49}" destId="{867B42D8-6DBD-4235-8826-6F92484E9CDA}" srcOrd="1" destOrd="0" presId="urn:microsoft.com/office/officeart/2005/8/layout/orgChart1"/>
    <dgm:cxn modelId="{6C00D8CE-9465-4D4E-B940-0A21C415DA2F}" type="presParOf" srcId="{F6D87163-5DC6-4EE2-A7DE-76A1177FFB49}" destId="{9A2107CC-66D9-44DC-83CD-393D3A35D82A}" srcOrd="2" destOrd="0" presId="urn:microsoft.com/office/officeart/2005/8/layout/orgChart1"/>
    <dgm:cxn modelId="{0786C38E-5471-4330-A102-BF3CA266413F}" type="presParOf" srcId="{89740D06-CD2C-4287-9562-01BC021E365F}" destId="{71FDE6D3-17B9-4ABB-8817-53A183C57EED}" srcOrd="6" destOrd="0" presId="urn:microsoft.com/office/officeart/2005/8/layout/orgChart1"/>
    <dgm:cxn modelId="{654D5D25-6C6A-40E2-8C9B-EDBBC3613899}" type="presParOf" srcId="{89740D06-CD2C-4287-9562-01BC021E365F}" destId="{7F7DDB8A-2518-4A78-B2CB-40CF8AD35D36}" srcOrd="7" destOrd="0" presId="urn:microsoft.com/office/officeart/2005/8/layout/orgChart1"/>
    <dgm:cxn modelId="{A5B82C53-47DF-4510-BEAD-071AE3B13EF9}" type="presParOf" srcId="{7F7DDB8A-2518-4A78-B2CB-40CF8AD35D36}" destId="{BB60FB6E-40BA-40E6-8799-4128575FF589}" srcOrd="0" destOrd="0" presId="urn:microsoft.com/office/officeart/2005/8/layout/orgChart1"/>
    <dgm:cxn modelId="{E4DCE3F3-2AD5-457E-B75E-5FD9E1B42643}" type="presParOf" srcId="{BB60FB6E-40BA-40E6-8799-4128575FF589}" destId="{F3265EE8-013C-4C58-A482-8BA5FD01034B}" srcOrd="0" destOrd="0" presId="urn:microsoft.com/office/officeart/2005/8/layout/orgChart1"/>
    <dgm:cxn modelId="{BF7BAD2A-DC8F-485D-A9B4-955190025D85}" type="presParOf" srcId="{BB60FB6E-40BA-40E6-8799-4128575FF589}" destId="{0CE0CEE9-817C-4C39-B3DE-5EAA89479D7B}" srcOrd="1" destOrd="0" presId="urn:microsoft.com/office/officeart/2005/8/layout/orgChart1"/>
    <dgm:cxn modelId="{DFD56D08-5F85-4163-9171-6CB3B819D478}" type="presParOf" srcId="{7F7DDB8A-2518-4A78-B2CB-40CF8AD35D36}" destId="{85CB7654-4D77-4673-B388-4D70A17C2A19}" srcOrd="1" destOrd="0" presId="urn:microsoft.com/office/officeart/2005/8/layout/orgChart1"/>
    <dgm:cxn modelId="{52419133-9590-4A5C-B979-160F8F67ED2B}" type="presParOf" srcId="{7F7DDB8A-2518-4A78-B2CB-40CF8AD35D36}" destId="{2591B9A6-33D7-4F35-965C-1F3162B1B645}" srcOrd="2" destOrd="0" presId="urn:microsoft.com/office/officeart/2005/8/layout/orgChart1"/>
    <dgm:cxn modelId="{5C4E96B9-017F-482F-9C5F-2061DFA7C7AC}" type="presParOf" srcId="{89740D06-CD2C-4287-9562-01BC021E365F}" destId="{26950486-B3F1-4182-A47F-B320D1BC54FF}" srcOrd="8" destOrd="0" presId="urn:microsoft.com/office/officeart/2005/8/layout/orgChart1"/>
    <dgm:cxn modelId="{9DD4E462-656C-483D-B9C1-04107E50728B}" type="presParOf" srcId="{89740D06-CD2C-4287-9562-01BC021E365F}" destId="{219F8FC6-92FB-4234-9E0F-AB822CC5AEBD}" srcOrd="9" destOrd="0" presId="urn:microsoft.com/office/officeart/2005/8/layout/orgChart1"/>
    <dgm:cxn modelId="{7AAEC3A5-15DA-4C12-B831-5ED4D2392F9D}" type="presParOf" srcId="{219F8FC6-92FB-4234-9E0F-AB822CC5AEBD}" destId="{EE9F5C12-93BB-4206-9C06-57A2639AC654}" srcOrd="0" destOrd="0" presId="urn:microsoft.com/office/officeart/2005/8/layout/orgChart1"/>
    <dgm:cxn modelId="{973CD3A0-4848-47A1-BD9A-F886E272CBA7}" type="presParOf" srcId="{EE9F5C12-93BB-4206-9C06-57A2639AC654}" destId="{B8C5B33E-EA3C-43A2-9488-FD1A614EDE87}" srcOrd="0" destOrd="0" presId="urn:microsoft.com/office/officeart/2005/8/layout/orgChart1"/>
    <dgm:cxn modelId="{DCA55B50-51AB-4728-99D1-726AC95A1471}" type="presParOf" srcId="{EE9F5C12-93BB-4206-9C06-57A2639AC654}" destId="{0971CBAB-41D7-41FF-A119-F4C508CB603C}" srcOrd="1" destOrd="0" presId="urn:microsoft.com/office/officeart/2005/8/layout/orgChart1"/>
    <dgm:cxn modelId="{829AB5C0-5B1A-456B-8AE2-094AB14C14B7}" type="presParOf" srcId="{219F8FC6-92FB-4234-9E0F-AB822CC5AEBD}" destId="{22F3A9FA-792E-42FD-8561-96E488499FA2}" srcOrd="1" destOrd="0" presId="urn:microsoft.com/office/officeart/2005/8/layout/orgChart1"/>
    <dgm:cxn modelId="{A960B713-D822-4935-A2AC-A578A79DB2C1}" type="presParOf" srcId="{219F8FC6-92FB-4234-9E0F-AB822CC5AEBD}" destId="{73FEF178-1188-4CED-A89B-FC3D09AA4994}" srcOrd="2" destOrd="0" presId="urn:microsoft.com/office/officeart/2005/8/layout/orgChart1"/>
    <dgm:cxn modelId="{6C91F741-7BCD-457A-AE3C-06CF108BDC6C}" type="presParOf" srcId="{89740D06-CD2C-4287-9562-01BC021E365F}" destId="{429EEF69-CD87-42A1-8C89-6881307F61D0}" srcOrd="10" destOrd="0" presId="urn:microsoft.com/office/officeart/2005/8/layout/orgChart1"/>
    <dgm:cxn modelId="{62E72A29-75D1-40D0-BFDB-3D35F90836FF}" type="presParOf" srcId="{89740D06-CD2C-4287-9562-01BC021E365F}" destId="{C4588C46-BDF6-4C8F-857D-9FB0F89EBAF6}" srcOrd="11" destOrd="0" presId="urn:microsoft.com/office/officeart/2005/8/layout/orgChart1"/>
    <dgm:cxn modelId="{F78C1ED3-F4F1-4DF8-ABB0-05F3B6DD54A2}" type="presParOf" srcId="{C4588C46-BDF6-4C8F-857D-9FB0F89EBAF6}" destId="{A2FE773F-69DC-4894-967B-B067F6187F04}" srcOrd="0" destOrd="0" presId="urn:microsoft.com/office/officeart/2005/8/layout/orgChart1"/>
    <dgm:cxn modelId="{5C648DCF-7DD8-4DF9-B11E-AFD5E3624F03}" type="presParOf" srcId="{A2FE773F-69DC-4894-967B-B067F6187F04}" destId="{4A501CEC-D687-4155-989C-FF5E9FB65C78}" srcOrd="0" destOrd="0" presId="urn:microsoft.com/office/officeart/2005/8/layout/orgChart1"/>
    <dgm:cxn modelId="{2070DF06-98F3-41B6-99F3-7F6C2886CE7A}" type="presParOf" srcId="{A2FE773F-69DC-4894-967B-B067F6187F04}" destId="{F107CD87-D976-48EE-93F6-D807062061CC}" srcOrd="1" destOrd="0" presId="urn:microsoft.com/office/officeart/2005/8/layout/orgChart1"/>
    <dgm:cxn modelId="{A8FDD6D1-030B-45A7-94AF-0771952662CD}" type="presParOf" srcId="{C4588C46-BDF6-4C8F-857D-9FB0F89EBAF6}" destId="{A37485A4-4239-4D37-9019-55C66DDD001D}" srcOrd="1" destOrd="0" presId="urn:microsoft.com/office/officeart/2005/8/layout/orgChart1"/>
    <dgm:cxn modelId="{66E64D3E-18D9-4592-B2F3-904D1395F8A6}" type="presParOf" srcId="{C4588C46-BDF6-4C8F-857D-9FB0F89EBAF6}" destId="{DABF05C1-BE9E-46BC-ACEA-731B5642C81B}" srcOrd="2" destOrd="0" presId="urn:microsoft.com/office/officeart/2005/8/layout/orgChart1"/>
    <dgm:cxn modelId="{62874F9D-4A8B-4287-BAC4-3C9ABA177D4A}" type="presParOf" srcId="{7E15DB4C-BB56-41FF-9C38-AB45920F5149}" destId="{CCCC1AF6-B80E-451A-9AF6-2A16108EF74F}" srcOrd="2" destOrd="0" presId="urn:microsoft.com/office/officeart/2005/8/layout/orgChart1"/>
    <dgm:cxn modelId="{CB375986-25DB-4B83-9190-E53ABBC7D775}" type="presParOf" srcId="{C24E92E4-377E-4B7A-B64F-D880E6574443}" destId="{E22110BB-F8A2-4CEB-A877-DB05D6517EF3}" srcOrd="2" destOrd="0" presId="urn:microsoft.com/office/officeart/2005/8/layout/orgChart1"/>
    <dgm:cxn modelId="{2DB6E49D-CE26-43D5-A963-678978580C4D}" type="presParOf" srcId="{C24E92E4-377E-4B7A-B64F-D880E6574443}" destId="{014515C0-759E-4AD3-8A65-107BFFE37FD7}" srcOrd="3" destOrd="0" presId="urn:microsoft.com/office/officeart/2005/8/layout/orgChart1"/>
    <dgm:cxn modelId="{8334D683-152D-4F40-8AAC-1F9FCCA957BB}" type="presParOf" srcId="{014515C0-759E-4AD3-8A65-107BFFE37FD7}" destId="{9D39EFBB-3F54-49AE-A0F0-7DEE6B0E5F72}" srcOrd="0" destOrd="0" presId="urn:microsoft.com/office/officeart/2005/8/layout/orgChart1"/>
    <dgm:cxn modelId="{809A4FD4-C14B-4C0E-B7BE-C3F83167FD3B}" type="presParOf" srcId="{9D39EFBB-3F54-49AE-A0F0-7DEE6B0E5F72}" destId="{C75D51DF-A274-41D0-82B1-3AC92AABA53E}" srcOrd="0" destOrd="0" presId="urn:microsoft.com/office/officeart/2005/8/layout/orgChart1"/>
    <dgm:cxn modelId="{CB1E8DF9-AA26-4B61-9CA5-68D475E1DA1C}" type="presParOf" srcId="{9D39EFBB-3F54-49AE-A0F0-7DEE6B0E5F72}" destId="{3ECC929F-977E-4E87-9C00-0932D02E2144}" srcOrd="1" destOrd="0" presId="urn:microsoft.com/office/officeart/2005/8/layout/orgChart1"/>
    <dgm:cxn modelId="{6B2142AC-0C38-4F24-8592-09025163EE5F}" type="presParOf" srcId="{014515C0-759E-4AD3-8A65-107BFFE37FD7}" destId="{97A81638-CAA3-4283-A9DB-4885D808E005}" srcOrd="1" destOrd="0" presId="urn:microsoft.com/office/officeart/2005/8/layout/orgChart1"/>
    <dgm:cxn modelId="{5BAB1B2F-077C-4469-83AF-0D859378601C}" type="presParOf" srcId="{97A81638-CAA3-4283-A9DB-4885D808E005}" destId="{9B2836F4-3A56-4D50-BEC3-C4973CF400B5}" srcOrd="0" destOrd="0" presId="urn:microsoft.com/office/officeart/2005/8/layout/orgChart1"/>
    <dgm:cxn modelId="{382570C7-FD26-4B84-A2AC-70EB27D525A8}" type="presParOf" srcId="{97A81638-CAA3-4283-A9DB-4885D808E005}" destId="{3FDE17CF-172C-43BD-BED5-272C81CF516F}" srcOrd="1" destOrd="0" presId="urn:microsoft.com/office/officeart/2005/8/layout/orgChart1"/>
    <dgm:cxn modelId="{3722EF39-F838-4F86-9151-83183E0A8A32}" type="presParOf" srcId="{3FDE17CF-172C-43BD-BED5-272C81CF516F}" destId="{8EF52734-2475-4BEC-8E52-6C5DE306DF9A}" srcOrd="0" destOrd="0" presId="urn:microsoft.com/office/officeart/2005/8/layout/orgChart1"/>
    <dgm:cxn modelId="{34A95146-CA64-4B40-B370-7581353C5D1A}" type="presParOf" srcId="{8EF52734-2475-4BEC-8E52-6C5DE306DF9A}" destId="{0E23D4D7-E410-4BD1-9729-D71AEBD7165B}" srcOrd="0" destOrd="0" presId="urn:microsoft.com/office/officeart/2005/8/layout/orgChart1"/>
    <dgm:cxn modelId="{A3455A92-35EB-4CFF-80B4-CF926C7541C1}" type="presParOf" srcId="{8EF52734-2475-4BEC-8E52-6C5DE306DF9A}" destId="{CA395AA2-0303-4808-8E02-2FC95B19140C}" srcOrd="1" destOrd="0" presId="urn:microsoft.com/office/officeart/2005/8/layout/orgChart1"/>
    <dgm:cxn modelId="{D4CEB597-9931-4EFE-A1A8-22FE52D26ED1}" type="presParOf" srcId="{3FDE17CF-172C-43BD-BED5-272C81CF516F}" destId="{D700D19C-D33E-4B28-96F7-F983DB14AFB3}" srcOrd="1" destOrd="0" presId="urn:microsoft.com/office/officeart/2005/8/layout/orgChart1"/>
    <dgm:cxn modelId="{56A8EECB-B30D-4791-921F-31B511656DBA}" type="presParOf" srcId="{3FDE17CF-172C-43BD-BED5-272C81CF516F}" destId="{3DAD3C89-9B2E-4BFD-B114-A39E0093EB4E}" srcOrd="2" destOrd="0" presId="urn:microsoft.com/office/officeart/2005/8/layout/orgChart1"/>
    <dgm:cxn modelId="{606FF97A-59F7-4100-9F60-FAB1906743AB}" type="presParOf" srcId="{97A81638-CAA3-4283-A9DB-4885D808E005}" destId="{C21CDCC0-626D-47BA-B415-4CB30D0775E6}" srcOrd="2" destOrd="0" presId="urn:microsoft.com/office/officeart/2005/8/layout/orgChart1"/>
    <dgm:cxn modelId="{8234814D-F40C-4B0B-B376-E80D38DCB3BD}" type="presParOf" srcId="{97A81638-CAA3-4283-A9DB-4885D808E005}" destId="{A97A7F9C-AD69-4007-B8D9-7D736AE65E63}" srcOrd="3" destOrd="0" presId="urn:microsoft.com/office/officeart/2005/8/layout/orgChart1"/>
    <dgm:cxn modelId="{B8F7DFBA-1A52-4D7E-AC52-7929C2E28F03}" type="presParOf" srcId="{A97A7F9C-AD69-4007-B8D9-7D736AE65E63}" destId="{249A4F33-93CB-4F39-BC87-441154E82C4C}" srcOrd="0" destOrd="0" presId="urn:microsoft.com/office/officeart/2005/8/layout/orgChart1"/>
    <dgm:cxn modelId="{E98DE0AC-92D7-4BD1-89E1-0B83144AB294}" type="presParOf" srcId="{249A4F33-93CB-4F39-BC87-441154E82C4C}" destId="{089F44E9-0581-4B6E-83D4-3BFE93E3D172}" srcOrd="0" destOrd="0" presId="urn:microsoft.com/office/officeart/2005/8/layout/orgChart1"/>
    <dgm:cxn modelId="{9CBDE675-1D38-4360-A060-77435EC4551A}" type="presParOf" srcId="{249A4F33-93CB-4F39-BC87-441154E82C4C}" destId="{B3CB555C-1669-40A7-BBD4-26251B820EC0}" srcOrd="1" destOrd="0" presId="urn:microsoft.com/office/officeart/2005/8/layout/orgChart1"/>
    <dgm:cxn modelId="{662F39A1-6BD1-497E-A09E-111AA0688A11}" type="presParOf" srcId="{A97A7F9C-AD69-4007-B8D9-7D736AE65E63}" destId="{11C7053E-5254-4495-90F0-43B5F93B085D}" srcOrd="1" destOrd="0" presId="urn:microsoft.com/office/officeart/2005/8/layout/orgChart1"/>
    <dgm:cxn modelId="{65DE22D7-3ECD-4316-AED9-512BD4A0431F}" type="presParOf" srcId="{A97A7F9C-AD69-4007-B8D9-7D736AE65E63}" destId="{36244059-CAD0-416B-A6BB-DB37F6007CB8}" srcOrd="2" destOrd="0" presId="urn:microsoft.com/office/officeart/2005/8/layout/orgChart1"/>
    <dgm:cxn modelId="{4621E34A-8166-4A6A-B50C-23DAFAFB6338}" type="presParOf" srcId="{97A81638-CAA3-4283-A9DB-4885D808E005}" destId="{B59CEFF0-20E0-4CB3-921E-D756D64C485D}" srcOrd="4" destOrd="0" presId="urn:microsoft.com/office/officeart/2005/8/layout/orgChart1"/>
    <dgm:cxn modelId="{9DF28813-4272-412B-9C4C-32D892272A5E}" type="presParOf" srcId="{97A81638-CAA3-4283-A9DB-4885D808E005}" destId="{927D0299-37E2-4CA2-9F29-FC84608E2807}" srcOrd="5" destOrd="0" presId="urn:microsoft.com/office/officeart/2005/8/layout/orgChart1"/>
    <dgm:cxn modelId="{D4A76010-1FED-4968-B1E2-6C830D3DC7CA}" type="presParOf" srcId="{927D0299-37E2-4CA2-9F29-FC84608E2807}" destId="{0302E5A5-905E-4EF3-B0D3-039E5A570646}" srcOrd="0" destOrd="0" presId="urn:microsoft.com/office/officeart/2005/8/layout/orgChart1"/>
    <dgm:cxn modelId="{8EF7C94A-DAA7-477B-98E8-43EAC757141C}" type="presParOf" srcId="{0302E5A5-905E-4EF3-B0D3-039E5A570646}" destId="{7270E766-8832-4A02-82E3-3F1542AAC8BD}" srcOrd="0" destOrd="0" presId="urn:microsoft.com/office/officeart/2005/8/layout/orgChart1"/>
    <dgm:cxn modelId="{05AC380D-337F-4B86-B51C-1914D9875F75}" type="presParOf" srcId="{0302E5A5-905E-4EF3-B0D3-039E5A570646}" destId="{928C50A1-5A3F-487D-AB0D-38404A7F1155}" srcOrd="1" destOrd="0" presId="urn:microsoft.com/office/officeart/2005/8/layout/orgChart1"/>
    <dgm:cxn modelId="{59176FC5-95D8-4EA4-A21B-F190A3552E0B}" type="presParOf" srcId="{927D0299-37E2-4CA2-9F29-FC84608E2807}" destId="{0B3D0535-6B88-4848-BD91-9651CF8FCFC5}" srcOrd="1" destOrd="0" presId="urn:microsoft.com/office/officeart/2005/8/layout/orgChart1"/>
    <dgm:cxn modelId="{A202BB9B-1F73-4CE8-A45C-85D784879438}" type="presParOf" srcId="{927D0299-37E2-4CA2-9F29-FC84608E2807}" destId="{9089AD21-01E4-488B-BBA6-7DB822D0B31F}" srcOrd="2" destOrd="0" presId="urn:microsoft.com/office/officeart/2005/8/layout/orgChart1"/>
    <dgm:cxn modelId="{C3CFADBB-D68D-418E-AA96-08E6D965FD2F}" type="presParOf" srcId="{97A81638-CAA3-4283-A9DB-4885D808E005}" destId="{14E62B10-0E54-4EBD-9695-143CB12A98A0}" srcOrd="6" destOrd="0" presId="urn:microsoft.com/office/officeart/2005/8/layout/orgChart1"/>
    <dgm:cxn modelId="{48C36946-AA75-45D1-A924-A64B23473D26}" type="presParOf" srcId="{97A81638-CAA3-4283-A9DB-4885D808E005}" destId="{A3D701EE-60B3-44EC-B7B4-D38652C5A598}" srcOrd="7" destOrd="0" presId="urn:microsoft.com/office/officeart/2005/8/layout/orgChart1"/>
    <dgm:cxn modelId="{8D7DCBBA-2001-4945-917D-A6AD2AAAF91E}" type="presParOf" srcId="{A3D701EE-60B3-44EC-B7B4-D38652C5A598}" destId="{4EC4A00F-543E-4964-9ACB-58A6CCCA3DFA}" srcOrd="0" destOrd="0" presId="urn:microsoft.com/office/officeart/2005/8/layout/orgChart1"/>
    <dgm:cxn modelId="{68699856-135E-4CBF-87FA-6DA93397B373}" type="presParOf" srcId="{4EC4A00F-543E-4964-9ACB-58A6CCCA3DFA}" destId="{D7C858A2-3061-497F-B0F5-3A01C98F192C}" srcOrd="0" destOrd="0" presId="urn:microsoft.com/office/officeart/2005/8/layout/orgChart1"/>
    <dgm:cxn modelId="{0C13D09F-613D-4E9E-8EDA-CF616DD56B2D}" type="presParOf" srcId="{4EC4A00F-543E-4964-9ACB-58A6CCCA3DFA}" destId="{517C77A7-6CBA-49A9-9D63-28D406B99346}" srcOrd="1" destOrd="0" presId="urn:microsoft.com/office/officeart/2005/8/layout/orgChart1"/>
    <dgm:cxn modelId="{2013A65A-A9B3-4E31-88B4-3CD86515C585}" type="presParOf" srcId="{A3D701EE-60B3-44EC-B7B4-D38652C5A598}" destId="{5AEE49D3-227C-46DE-A49C-F7D2DA4CFAA6}" srcOrd="1" destOrd="0" presId="urn:microsoft.com/office/officeart/2005/8/layout/orgChart1"/>
    <dgm:cxn modelId="{A0396135-17A7-4852-B860-63F5EDD094AE}" type="presParOf" srcId="{A3D701EE-60B3-44EC-B7B4-D38652C5A598}" destId="{06441E5C-9AA7-4AF3-806B-BAB9EA40F918}" srcOrd="2" destOrd="0" presId="urn:microsoft.com/office/officeart/2005/8/layout/orgChart1"/>
    <dgm:cxn modelId="{71B77E46-34D9-4747-AA86-034266B63E5D}" type="presParOf" srcId="{97A81638-CAA3-4283-A9DB-4885D808E005}" destId="{957946C6-8C5E-49D2-A467-B80EA66F3D1E}" srcOrd="8" destOrd="0" presId="urn:microsoft.com/office/officeart/2005/8/layout/orgChart1"/>
    <dgm:cxn modelId="{7B7E8876-6BDB-48AC-BC6F-DDB3B1393B3B}" type="presParOf" srcId="{97A81638-CAA3-4283-A9DB-4885D808E005}" destId="{391FB7D4-E3DA-45F4-92B6-18FB0A370CE6}" srcOrd="9" destOrd="0" presId="urn:microsoft.com/office/officeart/2005/8/layout/orgChart1"/>
    <dgm:cxn modelId="{33832D28-3520-4760-8017-2B0688793764}" type="presParOf" srcId="{391FB7D4-E3DA-45F4-92B6-18FB0A370CE6}" destId="{54BAEB6A-0552-4F0E-A1A2-6905537BBB58}" srcOrd="0" destOrd="0" presId="urn:microsoft.com/office/officeart/2005/8/layout/orgChart1"/>
    <dgm:cxn modelId="{9E18B34F-D658-41A6-8DD6-D9924F2E972C}" type="presParOf" srcId="{54BAEB6A-0552-4F0E-A1A2-6905537BBB58}" destId="{E360624E-7624-404D-B43F-E50AF4B1BA80}" srcOrd="0" destOrd="0" presId="urn:microsoft.com/office/officeart/2005/8/layout/orgChart1"/>
    <dgm:cxn modelId="{A16AE84F-9134-41F8-9EA2-1087C7221455}" type="presParOf" srcId="{54BAEB6A-0552-4F0E-A1A2-6905537BBB58}" destId="{4D7ECC57-5D36-45B7-AABF-88680CEFDE3E}" srcOrd="1" destOrd="0" presId="urn:microsoft.com/office/officeart/2005/8/layout/orgChart1"/>
    <dgm:cxn modelId="{6E44FA4A-5C1B-4AB1-8644-35C288E5E12D}" type="presParOf" srcId="{391FB7D4-E3DA-45F4-92B6-18FB0A370CE6}" destId="{ABA234FE-29D4-4B4E-856E-50C51F0C9458}" srcOrd="1" destOrd="0" presId="urn:microsoft.com/office/officeart/2005/8/layout/orgChart1"/>
    <dgm:cxn modelId="{206DF370-B3DB-434E-896A-9CAEA020D1FE}" type="presParOf" srcId="{391FB7D4-E3DA-45F4-92B6-18FB0A370CE6}" destId="{21B71BA5-2C5C-4016-877F-E62D081C1E66}" srcOrd="2" destOrd="0" presId="urn:microsoft.com/office/officeart/2005/8/layout/orgChart1"/>
    <dgm:cxn modelId="{0688C755-55F5-4DDF-B410-EE419E35A72B}" type="presParOf" srcId="{97A81638-CAA3-4283-A9DB-4885D808E005}" destId="{76FF1968-CAFF-4DF3-A5C3-12CE8373C38A}" srcOrd="10" destOrd="0" presId="urn:microsoft.com/office/officeart/2005/8/layout/orgChart1"/>
    <dgm:cxn modelId="{95E2E6A0-853A-4269-AD9F-9447DEF162BF}" type="presParOf" srcId="{97A81638-CAA3-4283-A9DB-4885D808E005}" destId="{8EEE87D8-9FA9-4A76-B07B-C67957DEF911}" srcOrd="11" destOrd="0" presId="urn:microsoft.com/office/officeart/2005/8/layout/orgChart1"/>
    <dgm:cxn modelId="{255086E3-E5E9-46F7-866F-140C407D0C11}" type="presParOf" srcId="{8EEE87D8-9FA9-4A76-B07B-C67957DEF911}" destId="{0478E97B-5C3C-445A-BCA1-3DA25E88174E}" srcOrd="0" destOrd="0" presId="urn:microsoft.com/office/officeart/2005/8/layout/orgChart1"/>
    <dgm:cxn modelId="{723715AA-0B32-44F8-B5AC-6A60BB3B93C7}" type="presParOf" srcId="{0478E97B-5C3C-445A-BCA1-3DA25E88174E}" destId="{6B50B280-FA62-4940-8307-A0520E400FC5}" srcOrd="0" destOrd="0" presId="urn:microsoft.com/office/officeart/2005/8/layout/orgChart1"/>
    <dgm:cxn modelId="{AB34B528-B589-411B-B457-9344948C2EBF}" type="presParOf" srcId="{0478E97B-5C3C-445A-BCA1-3DA25E88174E}" destId="{F6EA97D8-B8FB-41E5-92F6-E24AB20D13E3}" srcOrd="1" destOrd="0" presId="urn:microsoft.com/office/officeart/2005/8/layout/orgChart1"/>
    <dgm:cxn modelId="{AA30EA2C-58BA-4B27-A570-84A4AC670B7D}" type="presParOf" srcId="{8EEE87D8-9FA9-4A76-B07B-C67957DEF911}" destId="{D15E3A56-B48E-47D9-9D04-0D92381DF4F0}" srcOrd="1" destOrd="0" presId="urn:microsoft.com/office/officeart/2005/8/layout/orgChart1"/>
    <dgm:cxn modelId="{9F74DCFF-8754-4E5E-AC14-4F9A355EE16A}" type="presParOf" srcId="{8EEE87D8-9FA9-4A76-B07B-C67957DEF911}" destId="{7EF31A41-ADF7-43A0-A79C-C5FC5B26F54B}" srcOrd="2" destOrd="0" presId="urn:microsoft.com/office/officeart/2005/8/layout/orgChart1"/>
    <dgm:cxn modelId="{E5FBC4CD-E911-4305-958B-73E5BD548918}" type="presParOf" srcId="{97A81638-CAA3-4283-A9DB-4885D808E005}" destId="{BE66EF95-093D-4768-B299-28D72C864755}" srcOrd="12" destOrd="0" presId="urn:microsoft.com/office/officeart/2005/8/layout/orgChart1"/>
    <dgm:cxn modelId="{3B6BCBFC-640E-45BD-BA7F-043ADAFB54A8}" type="presParOf" srcId="{97A81638-CAA3-4283-A9DB-4885D808E005}" destId="{404718BC-04B7-4C2A-8D4E-BAA325EB5DC7}" srcOrd="13" destOrd="0" presId="urn:microsoft.com/office/officeart/2005/8/layout/orgChart1"/>
    <dgm:cxn modelId="{BF51B0C4-3C74-4296-A266-3C033E53561B}" type="presParOf" srcId="{404718BC-04B7-4C2A-8D4E-BAA325EB5DC7}" destId="{18CB5DFB-9E0A-49C0-BDB7-FAEADAFF8C76}" srcOrd="0" destOrd="0" presId="urn:microsoft.com/office/officeart/2005/8/layout/orgChart1"/>
    <dgm:cxn modelId="{8E4DA7E5-7D09-4BED-B294-CD5D659F9361}" type="presParOf" srcId="{18CB5DFB-9E0A-49C0-BDB7-FAEADAFF8C76}" destId="{CECA733D-1444-4599-B2D0-0131C73512ED}" srcOrd="0" destOrd="0" presId="urn:microsoft.com/office/officeart/2005/8/layout/orgChart1"/>
    <dgm:cxn modelId="{52F5CD03-9496-4F1D-8381-DDFC670AFBAB}" type="presParOf" srcId="{18CB5DFB-9E0A-49C0-BDB7-FAEADAFF8C76}" destId="{7B8ED519-7893-43ED-A7EB-7C3A2B201E73}" srcOrd="1" destOrd="0" presId="urn:microsoft.com/office/officeart/2005/8/layout/orgChart1"/>
    <dgm:cxn modelId="{F7D8EDC8-FE09-41A4-ADFF-363EF7A10EBF}" type="presParOf" srcId="{404718BC-04B7-4C2A-8D4E-BAA325EB5DC7}" destId="{05A5254A-9450-4DFE-B544-8BAD6CE784B7}" srcOrd="1" destOrd="0" presId="urn:microsoft.com/office/officeart/2005/8/layout/orgChart1"/>
    <dgm:cxn modelId="{B9635C15-8332-4E00-AD7D-91DF27C488E9}" type="presParOf" srcId="{404718BC-04B7-4C2A-8D4E-BAA325EB5DC7}" destId="{06BDDAD3-A0A0-4457-BB43-C3C1BE9996E0}" srcOrd="2" destOrd="0" presId="urn:microsoft.com/office/officeart/2005/8/layout/orgChart1"/>
    <dgm:cxn modelId="{2C1D6729-4E8B-45B2-94CD-E57E632F94CF}" type="presParOf" srcId="{97A81638-CAA3-4283-A9DB-4885D808E005}" destId="{CA110CDF-897B-4C69-A07A-3FC767F811B5}" srcOrd="14" destOrd="0" presId="urn:microsoft.com/office/officeart/2005/8/layout/orgChart1"/>
    <dgm:cxn modelId="{411417BF-F1DB-4308-AC9C-7868401D883C}" type="presParOf" srcId="{97A81638-CAA3-4283-A9DB-4885D808E005}" destId="{007341AB-7726-46B2-80C2-F565666C0D36}" srcOrd="15" destOrd="0" presId="urn:microsoft.com/office/officeart/2005/8/layout/orgChart1"/>
    <dgm:cxn modelId="{9D87BB39-0739-4CE5-A79E-E455BE4BED78}" type="presParOf" srcId="{007341AB-7726-46B2-80C2-F565666C0D36}" destId="{7071F3FD-D772-4AF0-9312-E6F717D401B0}" srcOrd="0" destOrd="0" presId="urn:microsoft.com/office/officeart/2005/8/layout/orgChart1"/>
    <dgm:cxn modelId="{6524B06A-1F5A-4E6D-B111-F7E5136167B6}" type="presParOf" srcId="{7071F3FD-D772-4AF0-9312-E6F717D401B0}" destId="{C568494B-1EAC-4755-B539-C48F2F5EAABC}" srcOrd="0" destOrd="0" presId="urn:microsoft.com/office/officeart/2005/8/layout/orgChart1"/>
    <dgm:cxn modelId="{D3320817-803E-4A0A-890E-BE6744D0A7E5}" type="presParOf" srcId="{7071F3FD-D772-4AF0-9312-E6F717D401B0}" destId="{79B15D0F-1ED6-4829-8BC7-C4608BBE0871}" srcOrd="1" destOrd="0" presId="urn:microsoft.com/office/officeart/2005/8/layout/orgChart1"/>
    <dgm:cxn modelId="{7A96B390-837A-4450-A45C-6A3DD2453322}" type="presParOf" srcId="{007341AB-7726-46B2-80C2-F565666C0D36}" destId="{66EAFC03-254F-4F4E-9178-0E9D29F14A50}" srcOrd="1" destOrd="0" presId="urn:microsoft.com/office/officeart/2005/8/layout/orgChart1"/>
    <dgm:cxn modelId="{99F0034A-B38A-4639-A83A-F2C5B5BA2492}" type="presParOf" srcId="{007341AB-7726-46B2-80C2-F565666C0D36}" destId="{B9114561-F258-49F5-97BC-180699CBCA5A}" srcOrd="2" destOrd="0" presId="urn:microsoft.com/office/officeart/2005/8/layout/orgChart1"/>
    <dgm:cxn modelId="{16D6E00F-55F4-4506-BC13-FC6A1F6651CB}" type="presParOf" srcId="{014515C0-759E-4AD3-8A65-107BFFE37FD7}" destId="{71D137AB-0E37-4824-A961-0BF76F10AE63}" srcOrd="2" destOrd="0" presId="urn:microsoft.com/office/officeart/2005/8/layout/orgChart1"/>
    <dgm:cxn modelId="{5559767E-F5D8-44F3-8FC5-B4FFE04ABEC5}" type="presParOf" srcId="{C24E92E4-377E-4B7A-B64F-D880E6574443}" destId="{9074E408-EE32-4ACD-8C1E-CAE30E43FCFB}" srcOrd="4" destOrd="0" presId="urn:microsoft.com/office/officeart/2005/8/layout/orgChart1"/>
    <dgm:cxn modelId="{7A03E67D-B33A-4521-BF96-FEAC32D208DC}" type="presParOf" srcId="{C24E92E4-377E-4B7A-B64F-D880E6574443}" destId="{AD82926C-9C5C-4051-98B6-8EE993C9C616}" srcOrd="5" destOrd="0" presId="urn:microsoft.com/office/officeart/2005/8/layout/orgChart1"/>
    <dgm:cxn modelId="{F60A250B-84F3-4B98-B52D-2D098DA498AF}" type="presParOf" srcId="{AD82926C-9C5C-4051-98B6-8EE993C9C616}" destId="{5FB17FD3-B86C-4010-BAE2-C37F8BC19D14}" srcOrd="0" destOrd="0" presId="urn:microsoft.com/office/officeart/2005/8/layout/orgChart1"/>
    <dgm:cxn modelId="{2ED2874A-7BDB-46CF-8FC7-5CC7F4634C82}" type="presParOf" srcId="{5FB17FD3-B86C-4010-BAE2-C37F8BC19D14}" destId="{213731BD-AA5A-41F9-B97F-EA941667AB8D}" srcOrd="0" destOrd="0" presId="urn:microsoft.com/office/officeart/2005/8/layout/orgChart1"/>
    <dgm:cxn modelId="{F82E8B74-1190-413A-BE63-A0232226916A}" type="presParOf" srcId="{5FB17FD3-B86C-4010-BAE2-C37F8BC19D14}" destId="{80E4DA51-8C3E-4C1D-8FA2-3A688C9851EB}" srcOrd="1" destOrd="0" presId="urn:microsoft.com/office/officeart/2005/8/layout/orgChart1"/>
    <dgm:cxn modelId="{24214D82-4D6D-4FC2-BC93-3750FD9701EA}" type="presParOf" srcId="{AD82926C-9C5C-4051-98B6-8EE993C9C616}" destId="{2F2A2295-0B49-44D6-AC17-FEE3293593BE}" srcOrd="1" destOrd="0" presId="urn:microsoft.com/office/officeart/2005/8/layout/orgChart1"/>
    <dgm:cxn modelId="{C40C2254-50C5-48DE-8E3A-D2093B2B7245}" type="presParOf" srcId="{2F2A2295-0B49-44D6-AC17-FEE3293593BE}" destId="{78C4AF32-0F11-4430-BAF3-A721A934CC25}" srcOrd="0" destOrd="0" presId="urn:microsoft.com/office/officeart/2005/8/layout/orgChart1"/>
    <dgm:cxn modelId="{1E085630-0D58-4601-B18E-5F27C437C821}" type="presParOf" srcId="{2F2A2295-0B49-44D6-AC17-FEE3293593BE}" destId="{99EF8517-A128-4728-B47D-D680F1931BBD}" srcOrd="1" destOrd="0" presId="urn:microsoft.com/office/officeart/2005/8/layout/orgChart1"/>
    <dgm:cxn modelId="{C0929C2D-A867-4982-8B4C-8D5E988E7881}" type="presParOf" srcId="{99EF8517-A128-4728-B47D-D680F1931BBD}" destId="{C7F18500-D0B5-44ED-9148-D50C97965423}" srcOrd="0" destOrd="0" presId="urn:microsoft.com/office/officeart/2005/8/layout/orgChart1"/>
    <dgm:cxn modelId="{ECB46835-B703-4715-86D5-505B5618CE7B}" type="presParOf" srcId="{C7F18500-D0B5-44ED-9148-D50C97965423}" destId="{B5A7FA8E-275F-44D0-BCFE-900042A2CEDF}" srcOrd="0" destOrd="0" presId="urn:microsoft.com/office/officeart/2005/8/layout/orgChart1"/>
    <dgm:cxn modelId="{ABD034E0-631B-4D65-A11E-88E4DAE13793}" type="presParOf" srcId="{C7F18500-D0B5-44ED-9148-D50C97965423}" destId="{FCFEC830-21E3-4DA3-B57B-48A7CF390ABE}" srcOrd="1" destOrd="0" presId="urn:microsoft.com/office/officeart/2005/8/layout/orgChart1"/>
    <dgm:cxn modelId="{72764D62-5263-4267-B6AE-D927BA423724}" type="presParOf" srcId="{99EF8517-A128-4728-B47D-D680F1931BBD}" destId="{71EC03EA-4434-49F6-A00E-CC19555C4065}" srcOrd="1" destOrd="0" presId="urn:microsoft.com/office/officeart/2005/8/layout/orgChart1"/>
    <dgm:cxn modelId="{DA9467B4-D2C4-4090-8D4B-0659A38F9794}" type="presParOf" srcId="{99EF8517-A128-4728-B47D-D680F1931BBD}" destId="{8F1917A3-B38B-44A8-BA16-77573BD73AE2}" srcOrd="2" destOrd="0" presId="urn:microsoft.com/office/officeart/2005/8/layout/orgChart1"/>
    <dgm:cxn modelId="{14F7EA40-7D3A-488D-A444-8DE6F444C0CB}" type="presParOf" srcId="{2F2A2295-0B49-44D6-AC17-FEE3293593BE}" destId="{6C2B2229-DFD6-4B37-A3CC-DEDBD0164168}" srcOrd="2" destOrd="0" presId="urn:microsoft.com/office/officeart/2005/8/layout/orgChart1"/>
    <dgm:cxn modelId="{AA8361EF-4B2A-466A-9174-D766F2D2D0F3}" type="presParOf" srcId="{2F2A2295-0B49-44D6-AC17-FEE3293593BE}" destId="{E21C2761-489B-4874-A41E-8C0CC1E98F5C}" srcOrd="3" destOrd="0" presId="urn:microsoft.com/office/officeart/2005/8/layout/orgChart1"/>
    <dgm:cxn modelId="{68583C24-F4C9-4775-8D40-44BD116D21E5}" type="presParOf" srcId="{E21C2761-489B-4874-A41E-8C0CC1E98F5C}" destId="{4AE03157-75A1-4C95-8BEF-3B8A8B48991E}" srcOrd="0" destOrd="0" presId="urn:microsoft.com/office/officeart/2005/8/layout/orgChart1"/>
    <dgm:cxn modelId="{19FA240B-8286-4904-B014-8446B808B55C}" type="presParOf" srcId="{4AE03157-75A1-4C95-8BEF-3B8A8B48991E}" destId="{0A018815-0110-4230-93C4-92FE5881DC86}" srcOrd="0" destOrd="0" presId="urn:microsoft.com/office/officeart/2005/8/layout/orgChart1"/>
    <dgm:cxn modelId="{14A480E7-A3B5-4F20-9900-7F1872F16A7C}" type="presParOf" srcId="{4AE03157-75A1-4C95-8BEF-3B8A8B48991E}" destId="{7163B946-04C6-4D51-9B72-D734BFD5C425}" srcOrd="1" destOrd="0" presId="urn:microsoft.com/office/officeart/2005/8/layout/orgChart1"/>
    <dgm:cxn modelId="{6040A5C0-3017-43E6-893B-CD1A93B4F5F9}" type="presParOf" srcId="{E21C2761-489B-4874-A41E-8C0CC1E98F5C}" destId="{C78BC284-EB3B-44AE-B321-CF94E5157ACD}" srcOrd="1" destOrd="0" presId="urn:microsoft.com/office/officeart/2005/8/layout/orgChart1"/>
    <dgm:cxn modelId="{DDBABB6B-B0AD-46F9-B756-2C8D05B215E8}" type="presParOf" srcId="{E21C2761-489B-4874-A41E-8C0CC1E98F5C}" destId="{9DEDC7B1-B763-4B5D-8134-4B039FEBC2DA}" srcOrd="2" destOrd="0" presId="urn:microsoft.com/office/officeart/2005/8/layout/orgChart1"/>
    <dgm:cxn modelId="{E6C64638-4D59-4F68-B782-D71C8BB3087B}" type="presParOf" srcId="{2F2A2295-0B49-44D6-AC17-FEE3293593BE}" destId="{59DDC228-6E5C-4070-8060-CC3ADC0366AE}" srcOrd="4" destOrd="0" presId="urn:microsoft.com/office/officeart/2005/8/layout/orgChart1"/>
    <dgm:cxn modelId="{D07DDA33-457E-4D0D-8D2A-CE73BBC0AD72}" type="presParOf" srcId="{2F2A2295-0B49-44D6-AC17-FEE3293593BE}" destId="{163714F3-EC5A-43E5-B26A-A0607A35350A}" srcOrd="5" destOrd="0" presId="urn:microsoft.com/office/officeart/2005/8/layout/orgChart1"/>
    <dgm:cxn modelId="{1989B9A0-1DF3-485F-AFED-49255CF63049}" type="presParOf" srcId="{163714F3-EC5A-43E5-B26A-A0607A35350A}" destId="{097C0D75-52E4-4453-A04E-7DF12E5F2EF1}" srcOrd="0" destOrd="0" presId="urn:microsoft.com/office/officeart/2005/8/layout/orgChart1"/>
    <dgm:cxn modelId="{31D5E1B4-EEF7-40CD-BA24-7111ED9A40CB}" type="presParOf" srcId="{097C0D75-52E4-4453-A04E-7DF12E5F2EF1}" destId="{8B6C6BBF-E1A0-4F0D-A4E3-531B953EE547}" srcOrd="0" destOrd="0" presId="urn:microsoft.com/office/officeart/2005/8/layout/orgChart1"/>
    <dgm:cxn modelId="{4089490B-187C-489B-8B9B-23B90FDB75BE}" type="presParOf" srcId="{097C0D75-52E4-4453-A04E-7DF12E5F2EF1}" destId="{1ED7B48A-9914-447E-87D7-9F4A5C3F0CBB}" srcOrd="1" destOrd="0" presId="urn:microsoft.com/office/officeart/2005/8/layout/orgChart1"/>
    <dgm:cxn modelId="{167FD8B9-1F05-4D74-B500-EFEA482FDB42}" type="presParOf" srcId="{163714F3-EC5A-43E5-B26A-A0607A35350A}" destId="{07C8B23E-EAAC-4617-96EF-43409EDD0D0E}" srcOrd="1" destOrd="0" presId="urn:microsoft.com/office/officeart/2005/8/layout/orgChart1"/>
    <dgm:cxn modelId="{8409B997-4CD4-44D1-B2BA-EAEDC74EC0EF}" type="presParOf" srcId="{163714F3-EC5A-43E5-B26A-A0607A35350A}" destId="{667E5380-58C4-4D0F-B49F-0806FD1EBA6E}" srcOrd="2" destOrd="0" presId="urn:microsoft.com/office/officeart/2005/8/layout/orgChart1"/>
    <dgm:cxn modelId="{503B26EC-6A91-4265-AE76-EDDD993D5B1E}" type="presParOf" srcId="{2F2A2295-0B49-44D6-AC17-FEE3293593BE}" destId="{5C955A93-51B8-4EF3-BEEC-BBD4C9A8D11C}" srcOrd="6" destOrd="0" presId="urn:microsoft.com/office/officeart/2005/8/layout/orgChart1"/>
    <dgm:cxn modelId="{65B33908-B11B-4208-ADEB-A9B3730F78B1}" type="presParOf" srcId="{2F2A2295-0B49-44D6-AC17-FEE3293593BE}" destId="{9E4CDC8A-E7C0-43BC-9B87-195EF1255B60}" srcOrd="7" destOrd="0" presId="urn:microsoft.com/office/officeart/2005/8/layout/orgChart1"/>
    <dgm:cxn modelId="{C07BE892-77AF-4A01-8C37-15B61D7E89E8}" type="presParOf" srcId="{9E4CDC8A-E7C0-43BC-9B87-195EF1255B60}" destId="{97AD52FF-FC18-484C-BDFA-A358CACE091E}" srcOrd="0" destOrd="0" presId="urn:microsoft.com/office/officeart/2005/8/layout/orgChart1"/>
    <dgm:cxn modelId="{C670C164-6F69-400B-9551-FA6C664A301F}" type="presParOf" srcId="{97AD52FF-FC18-484C-BDFA-A358CACE091E}" destId="{D1EA0BB1-B403-4582-9A10-37B5EAEF97C5}" srcOrd="0" destOrd="0" presId="urn:microsoft.com/office/officeart/2005/8/layout/orgChart1"/>
    <dgm:cxn modelId="{43B04B58-3ECA-4799-AA48-4C36A2AF5C4E}" type="presParOf" srcId="{97AD52FF-FC18-484C-BDFA-A358CACE091E}" destId="{3B81EE63-B41B-4581-9AC4-4BCC967548F2}" srcOrd="1" destOrd="0" presId="urn:microsoft.com/office/officeart/2005/8/layout/orgChart1"/>
    <dgm:cxn modelId="{3EF1F84A-4AB4-49CC-A21B-FEF129E57F97}" type="presParOf" srcId="{9E4CDC8A-E7C0-43BC-9B87-195EF1255B60}" destId="{38566212-A4AE-4CE1-8B79-A8CE58257D02}" srcOrd="1" destOrd="0" presId="urn:microsoft.com/office/officeart/2005/8/layout/orgChart1"/>
    <dgm:cxn modelId="{2AF80DA5-AE1D-43C8-936B-F3A84866F3AB}" type="presParOf" srcId="{9E4CDC8A-E7C0-43BC-9B87-195EF1255B60}" destId="{787A3959-C222-476C-9A50-C40440B956B8}" srcOrd="2" destOrd="0" presId="urn:microsoft.com/office/officeart/2005/8/layout/orgChart1"/>
    <dgm:cxn modelId="{A8A67979-F995-49D2-B944-75D6F31279FF}" type="presParOf" srcId="{AD82926C-9C5C-4051-98B6-8EE993C9C616}" destId="{AF3008AE-9DFC-4660-AFF9-FF49F5D94E69}" srcOrd="2" destOrd="0" presId="urn:microsoft.com/office/officeart/2005/8/layout/orgChart1"/>
    <dgm:cxn modelId="{084CCF3D-0D28-420F-B11B-FE98260B08A6}" type="presParOf" srcId="{C24E92E4-377E-4B7A-B64F-D880E6574443}" destId="{E70198A0-840D-4EC7-B87F-15D5C253C956}" srcOrd="6" destOrd="0" presId="urn:microsoft.com/office/officeart/2005/8/layout/orgChart1"/>
    <dgm:cxn modelId="{A697A68E-269D-4D3E-BABB-C4C8DDB94AFE}" type="presParOf" srcId="{C24E92E4-377E-4B7A-B64F-D880E6574443}" destId="{F0AE724B-F75B-434C-A623-A176104968E8}" srcOrd="7" destOrd="0" presId="urn:microsoft.com/office/officeart/2005/8/layout/orgChart1"/>
    <dgm:cxn modelId="{BBD5EE58-980C-4CCF-A63A-95FC47EC35ED}" type="presParOf" srcId="{F0AE724B-F75B-434C-A623-A176104968E8}" destId="{AD0FDF30-0822-4D97-BE90-577792224FCC}" srcOrd="0" destOrd="0" presId="urn:microsoft.com/office/officeart/2005/8/layout/orgChart1"/>
    <dgm:cxn modelId="{ECA75FF0-965A-4C5F-AC04-4556132199BD}" type="presParOf" srcId="{AD0FDF30-0822-4D97-BE90-577792224FCC}" destId="{410E862D-E0FD-4C24-94AB-4EBCE31DF5D2}" srcOrd="0" destOrd="0" presId="urn:microsoft.com/office/officeart/2005/8/layout/orgChart1"/>
    <dgm:cxn modelId="{B45C98B2-CCB0-4AC9-A589-964653E150CB}" type="presParOf" srcId="{AD0FDF30-0822-4D97-BE90-577792224FCC}" destId="{C2128565-4BE9-4281-80B3-EB1DEC8C7C70}" srcOrd="1" destOrd="0" presId="urn:microsoft.com/office/officeart/2005/8/layout/orgChart1"/>
    <dgm:cxn modelId="{31AFA2C1-0B46-4DF3-BD03-5DEBB1BE0067}" type="presParOf" srcId="{F0AE724B-F75B-434C-A623-A176104968E8}" destId="{F8F8825E-C836-42DA-8F6E-102E88F4D836}" srcOrd="1" destOrd="0" presId="urn:microsoft.com/office/officeart/2005/8/layout/orgChart1"/>
    <dgm:cxn modelId="{0CCB5F60-907C-4B15-8B49-6FA28C53F19F}" type="presParOf" srcId="{F8F8825E-C836-42DA-8F6E-102E88F4D836}" destId="{0E3B8054-B4E0-4F56-B227-32E47AEAFA5C}" srcOrd="0" destOrd="0" presId="urn:microsoft.com/office/officeart/2005/8/layout/orgChart1"/>
    <dgm:cxn modelId="{5C894F27-9058-4A72-A030-54D1C2E38500}" type="presParOf" srcId="{F8F8825E-C836-42DA-8F6E-102E88F4D836}" destId="{FE32F899-F77D-4733-A0B6-6E2BE85A0349}" srcOrd="1" destOrd="0" presId="urn:microsoft.com/office/officeart/2005/8/layout/orgChart1"/>
    <dgm:cxn modelId="{9149F239-0D13-4E1A-AA44-6B66EBA53E48}" type="presParOf" srcId="{FE32F899-F77D-4733-A0B6-6E2BE85A0349}" destId="{31FE8923-ABF9-42FF-9860-113AF9DF3617}" srcOrd="0" destOrd="0" presId="urn:microsoft.com/office/officeart/2005/8/layout/orgChart1"/>
    <dgm:cxn modelId="{A09A4D25-03C6-4ED3-9D84-7087B5B7FE0B}" type="presParOf" srcId="{31FE8923-ABF9-42FF-9860-113AF9DF3617}" destId="{B0565D7B-7BBC-4B36-9153-F6208D4CB2C6}" srcOrd="0" destOrd="0" presId="urn:microsoft.com/office/officeart/2005/8/layout/orgChart1"/>
    <dgm:cxn modelId="{27984249-0594-4FBA-BB9C-209D32A0CBAF}" type="presParOf" srcId="{31FE8923-ABF9-42FF-9860-113AF9DF3617}" destId="{864136E4-A0C8-4BB0-9681-CF197EF0D218}" srcOrd="1" destOrd="0" presId="urn:microsoft.com/office/officeart/2005/8/layout/orgChart1"/>
    <dgm:cxn modelId="{E2AA9BBE-5FE3-4995-9605-4215BA2F1953}" type="presParOf" srcId="{FE32F899-F77D-4733-A0B6-6E2BE85A0349}" destId="{40DA21E2-D000-473D-97C9-00B1973FAE0B}" srcOrd="1" destOrd="0" presId="urn:microsoft.com/office/officeart/2005/8/layout/orgChart1"/>
    <dgm:cxn modelId="{A15CC33C-77EA-4056-B2A8-400B4E3631C4}" type="presParOf" srcId="{FE32F899-F77D-4733-A0B6-6E2BE85A0349}" destId="{6F1FA26B-84AB-4306-B0ED-C7BD5B53E18B}" srcOrd="2" destOrd="0" presId="urn:microsoft.com/office/officeart/2005/8/layout/orgChart1"/>
    <dgm:cxn modelId="{C4785568-14D3-49EC-A9FC-70C035CAA634}" type="presParOf" srcId="{F8F8825E-C836-42DA-8F6E-102E88F4D836}" destId="{29E7BF1F-85F8-40F6-AB7C-E9FB2C6ABDEA}" srcOrd="2" destOrd="0" presId="urn:microsoft.com/office/officeart/2005/8/layout/orgChart1"/>
    <dgm:cxn modelId="{A69A8E55-2953-4A9D-B611-CDEFBFAB470F}" type="presParOf" srcId="{F8F8825E-C836-42DA-8F6E-102E88F4D836}" destId="{A8A395BB-7A39-4487-B2E4-E88A32CB7B46}" srcOrd="3" destOrd="0" presId="urn:microsoft.com/office/officeart/2005/8/layout/orgChart1"/>
    <dgm:cxn modelId="{DEDCD1AE-A830-4C4D-8E80-0A9A5053AE65}" type="presParOf" srcId="{A8A395BB-7A39-4487-B2E4-E88A32CB7B46}" destId="{FB7FD302-35D5-45DA-B2A7-628B1FB8A3CB}" srcOrd="0" destOrd="0" presId="urn:microsoft.com/office/officeart/2005/8/layout/orgChart1"/>
    <dgm:cxn modelId="{859BD2D7-6BC5-457A-BCBD-A393D2237477}" type="presParOf" srcId="{FB7FD302-35D5-45DA-B2A7-628B1FB8A3CB}" destId="{AF460619-1E92-4588-872F-434621E871C9}" srcOrd="0" destOrd="0" presId="urn:microsoft.com/office/officeart/2005/8/layout/orgChart1"/>
    <dgm:cxn modelId="{2A1D42F3-9483-441D-8F0F-C60EAEDD05B0}" type="presParOf" srcId="{FB7FD302-35D5-45DA-B2A7-628B1FB8A3CB}" destId="{74FA4159-DA9C-4394-8FD6-857284ECA95B}" srcOrd="1" destOrd="0" presId="urn:microsoft.com/office/officeart/2005/8/layout/orgChart1"/>
    <dgm:cxn modelId="{8B9D48B9-0A94-4014-8816-D28C0B9644A4}" type="presParOf" srcId="{A8A395BB-7A39-4487-B2E4-E88A32CB7B46}" destId="{B21E9B21-7381-4D02-A0FE-DEE01A43BDB3}" srcOrd="1" destOrd="0" presId="urn:microsoft.com/office/officeart/2005/8/layout/orgChart1"/>
    <dgm:cxn modelId="{0FED80A7-6F9A-4A24-B63C-2D9F949D176A}" type="presParOf" srcId="{A8A395BB-7A39-4487-B2E4-E88A32CB7B46}" destId="{2C9E3866-12D4-4BC7-9566-5CF30873526F}" srcOrd="2" destOrd="0" presId="urn:microsoft.com/office/officeart/2005/8/layout/orgChart1"/>
    <dgm:cxn modelId="{FABFADBA-7369-4DB3-BF1C-7A4D2BD1EA37}" type="presParOf" srcId="{F8F8825E-C836-42DA-8F6E-102E88F4D836}" destId="{69937D23-D800-4316-9627-5A8B079BD3FA}" srcOrd="4" destOrd="0" presId="urn:microsoft.com/office/officeart/2005/8/layout/orgChart1"/>
    <dgm:cxn modelId="{842B95DB-7249-4A4E-928D-D67C4461E469}" type="presParOf" srcId="{F8F8825E-C836-42DA-8F6E-102E88F4D836}" destId="{EB124008-D1E9-417A-8C1E-D6CAE217DB83}" srcOrd="5" destOrd="0" presId="urn:microsoft.com/office/officeart/2005/8/layout/orgChart1"/>
    <dgm:cxn modelId="{1A93FECB-CB9B-4A54-BAFB-24FC6332D3DF}" type="presParOf" srcId="{EB124008-D1E9-417A-8C1E-D6CAE217DB83}" destId="{92DEC7D6-B3DB-4BC6-AC70-8F6A54F076F3}" srcOrd="0" destOrd="0" presId="urn:microsoft.com/office/officeart/2005/8/layout/orgChart1"/>
    <dgm:cxn modelId="{D3DB772C-B15D-403D-A05B-BAA2D3C8EEE7}" type="presParOf" srcId="{92DEC7D6-B3DB-4BC6-AC70-8F6A54F076F3}" destId="{AFB348E3-4274-41A2-8E67-F1FCF8DA5282}" srcOrd="0" destOrd="0" presId="urn:microsoft.com/office/officeart/2005/8/layout/orgChart1"/>
    <dgm:cxn modelId="{58AE701D-FD68-4C1B-BE96-70D55B45AE3D}" type="presParOf" srcId="{92DEC7D6-B3DB-4BC6-AC70-8F6A54F076F3}" destId="{488782A4-168A-4658-B58D-217003855B4F}" srcOrd="1" destOrd="0" presId="urn:microsoft.com/office/officeart/2005/8/layout/orgChart1"/>
    <dgm:cxn modelId="{C91FAF9A-99FA-4E15-A6BF-EB2BB1E4F411}" type="presParOf" srcId="{EB124008-D1E9-417A-8C1E-D6CAE217DB83}" destId="{47D4E58C-A001-47D1-8B37-5216A1172537}" srcOrd="1" destOrd="0" presId="urn:microsoft.com/office/officeart/2005/8/layout/orgChart1"/>
    <dgm:cxn modelId="{8C32A316-F306-411D-A9FF-86D3C9DE492E}" type="presParOf" srcId="{EB124008-D1E9-417A-8C1E-D6CAE217DB83}" destId="{A69BCA45-A67E-4548-97C2-D2C7D56A6020}" srcOrd="2" destOrd="0" presId="urn:microsoft.com/office/officeart/2005/8/layout/orgChart1"/>
    <dgm:cxn modelId="{FFE7CC23-1EC6-4714-8E17-49C8BE2BA639}" type="presParOf" srcId="{F8F8825E-C836-42DA-8F6E-102E88F4D836}" destId="{7554BA96-C276-4C20-94A5-816082402E8A}" srcOrd="6" destOrd="0" presId="urn:microsoft.com/office/officeart/2005/8/layout/orgChart1"/>
    <dgm:cxn modelId="{9F58328F-666B-43B7-A3CC-7E28E255CE15}" type="presParOf" srcId="{F8F8825E-C836-42DA-8F6E-102E88F4D836}" destId="{B13EC096-DFD7-453D-9C34-D4B929A0EBED}" srcOrd="7" destOrd="0" presId="urn:microsoft.com/office/officeart/2005/8/layout/orgChart1"/>
    <dgm:cxn modelId="{75185D29-BE43-4F7E-832B-D52DFD25FEF6}" type="presParOf" srcId="{B13EC096-DFD7-453D-9C34-D4B929A0EBED}" destId="{A593D8ED-4529-424D-8C8B-B23E752862BA}" srcOrd="0" destOrd="0" presId="urn:microsoft.com/office/officeart/2005/8/layout/orgChart1"/>
    <dgm:cxn modelId="{066FE383-FCBA-4A13-9CEB-DAAF99C727AF}" type="presParOf" srcId="{A593D8ED-4529-424D-8C8B-B23E752862BA}" destId="{8817D4B3-65BE-47E9-8C43-44DA6C222D95}" srcOrd="0" destOrd="0" presId="urn:microsoft.com/office/officeart/2005/8/layout/orgChart1"/>
    <dgm:cxn modelId="{5BA9D24A-CE7B-4E15-9C0D-A91FCC5A9E27}" type="presParOf" srcId="{A593D8ED-4529-424D-8C8B-B23E752862BA}" destId="{D017A301-A1E3-418F-848B-B2A8E90B9722}" srcOrd="1" destOrd="0" presId="urn:microsoft.com/office/officeart/2005/8/layout/orgChart1"/>
    <dgm:cxn modelId="{A3C88B05-AEA1-487E-87E2-49AD766070D0}" type="presParOf" srcId="{B13EC096-DFD7-453D-9C34-D4B929A0EBED}" destId="{E1FA80F8-F5EF-4080-A658-FFEEA16F95A3}" srcOrd="1" destOrd="0" presId="urn:microsoft.com/office/officeart/2005/8/layout/orgChart1"/>
    <dgm:cxn modelId="{634B6456-6101-4C6B-A4B1-78D8CCA51BA0}" type="presParOf" srcId="{B13EC096-DFD7-453D-9C34-D4B929A0EBED}" destId="{DE6E3BEB-0F88-4C2E-9055-7CD4E56845F2}" srcOrd="2" destOrd="0" presId="urn:microsoft.com/office/officeart/2005/8/layout/orgChart1"/>
    <dgm:cxn modelId="{2777301E-3A8F-4CA7-9DD5-B636D12B42AC}" type="presParOf" srcId="{F0AE724B-F75B-434C-A623-A176104968E8}" destId="{BC0842F5-0701-479B-9D68-11D5C998B271}" srcOrd="2" destOrd="0" presId="urn:microsoft.com/office/officeart/2005/8/layout/orgChart1"/>
    <dgm:cxn modelId="{0EEE8A34-4E9A-4522-B725-7FEAD99B8EDD}" type="presParOf" srcId="{C24E92E4-377E-4B7A-B64F-D880E6574443}" destId="{A6488E6B-08DD-419C-A2F4-D8CF27A09A36}" srcOrd="8" destOrd="0" presId="urn:microsoft.com/office/officeart/2005/8/layout/orgChart1"/>
    <dgm:cxn modelId="{FDD161D8-6BBE-43AB-A9DA-FC170AAD8A4F}" type="presParOf" srcId="{C24E92E4-377E-4B7A-B64F-D880E6574443}" destId="{B1FD1B74-BDE0-4A68-94EB-77DF5A0885CC}" srcOrd="9" destOrd="0" presId="urn:microsoft.com/office/officeart/2005/8/layout/orgChart1"/>
    <dgm:cxn modelId="{80234679-EC29-4211-ADA2-BD3ABA17A84C}" type="presParOf" srcId="{B1FD1B74-BDE0-4A68-94EB-77DF5A0885CC}" destId="{D46596B4-0D08-4181-8F3B-CEE8B8672F85}" srcOrd="0" destOrd="0" presId="urn:microsoft.com/office/officeart/2005/8/layout/orgChart1"/>
    <dgm:cxn modelId="{876165AD-B469-4D89-9B87-5394084705A6}" type="presParOf" srcId="{D46596B4-0D08-4181-8F3B-CEE8B8672F85}" destId="{DF8B2F88-C51D-4585-9A27-685086E12DE9}" srcOrd="0" destOrd="0" presId="urn:microsoft.com/office/officeart/2005/8/layout/orgChart1"/>
    <dgm:cxn modelId="{F8ABAAC6-F06F-4DEB-8495-379D0A2DFF9C}" type="presParOf" srcId="{D46596B4-0D08-4181-8F3B-CEE8B8672F85}" destId="{22235F01-B2EB-4539-9252-0851E6F42BA3}" srcOrd="1" destOrd="0" presId="urn:microsoft.com/office/officeart/2005/8/layout/orgChart1"/>
    <dgm:cxn modelId="{743552FF-B280-4C40-A5C1-F50FB8BFBA9A}" type="presParOf" srcId="{B1FD1B74-BDE0-4A68-94EB-77DF5A0885CC}" destId="{B1522CF4-CAA4-4DAD-B1DB-006618F47727}" srcOrd="1" destOrd="0" presId="urn:microsoft.com/office/officeart/2005/8/layout/orgChart1"/>
    <dgm:cxn modelId="{612C30E1-41AA-479D-A9EE-B5C5F1EB3B88}" type="presParOf" srcId="{B1522CF4-CAA4-4DAD-B1DB-006618F47727}" destId="{3C3EFAA9-DED4-421C-A8EB-C08811B7590F}" srcOrd="0" destOrd="0" presId="urn:microsoft.com/office/officeart/2005/8/layout/orgChart1"/>
    <dgm:cxn modelId="{5C0BD489-5FCA-4819-B99E-409D9A6C97AF}" type="presParOf" srcId="{B1522CF4-CAA4-4DAD-B1DB-006618F47727}" destId="{FCFF6DBD-A0FD-40C5-8786-FFEA6F266DA6}" srcOrd="1" destOrd="0" presId="urn:microsoft.com/office/officeart/2005/8/layout/orgChart1"/>
    <dgm:cxn modelId="{76ADAB4D-FEFB-4CA8-BD5C-9B6DD54B7FB6}" type="presParOf" srcId="{FCFF6DBD-A0FD-40C5-8786-FFEA6F266DA6}" destId="{5725FA91-B0DF-4374-9EC5-C4DF55471B32}" srcOrd="0" destOrd="0" presId="urn:microsoft.com/office/officeart/2005/8/layout/orgChart1"/>
    <dgm:cxn modelId="{17A6839E-4BF5-4AE7-9DCA-B9A8470D8B6F}" type="presParOf" srcId="{5725FA91-B0DF-4374-9EC5-C4DF55471B32}" destId="{86184D4F-A891-411B-BA6B-5CA727722E77}" srcOrd="0" destOrd="0" presId="urn:microsoft.com/office/officeart/2005/8/layout/orgChart1"/>
    <dgm:cxn modelId="{5B557827-D938-4808-B70C-728BB18F319F}" type="presParOf" srcId="{5725FA91-B0DF-4374-9EC5-C4DF55471B32}" destId="{3FF9EA58-C1CC-4B4D-A776-EF6D4A8A3D47}" srcOrd="1" destOrd="0" presId="urn:microsoft.com/office/officeart/2005/8/layout/orgChart1"/>
    <dgm:cxn modelId="{0811C9DD-7E62-4A73-9C46-57BAAFFA87A4}" type="presParOf" srcId="{FCFF6DBD-A0FD-40C5-8786-FFEA6F266DA6}" destId="{3D544582-53A4-43A9-B9D6-5A9E49E99442}" srcOrd="1" destOrd="0" presId="urn:microsoft.com/office/officeart/2005/8/layout/orgChart1"/>
    <dgm:cxn modelId="{673EDF16-10C4-4125-8E95-9F9D680F02D9}" type="presParOf" srcId="{FCFF6DBD-A0FD-40C5-8786-FFEA6F266DA6}" destId="{2EE9DBFF-237D-4C27-ABAB-70FB4F90966B}" srcOrd="2" destOrd="0" presId="urn:microsoft.com/office/officeart/2005/8/layout/orgChart1"/>
    <dgm:cxn modelId="{E3C4A346-7043-4862-9837-0CE5887E5B0A}" type="presParOf" srcId="{B1522CF4-CAA4-4DAD-B1DB-006618F47727}" destId="{1FBF3DCD-75DB-418F-A692-8409F06F247C}" srcOrd="2" destOrd="0" presId="urn:microsoft.com/office/officeart/2005/8/layout/orgChart1"/>
    <dgm:cxn modelId="{47765B54-AB76-4C81-8AEB-453796CDC560}" type="presParOf" srcId="{B1522CF4-CAA4-4DAD-B1DB-006618F47727}" destId="{798B692A-91D9-4309-A81F-3F370DF9D2AF}" srcOrd="3" destOrd="0" presId="urn:microsoft.com/office/officeart/2005/8/layout/orgChart1"/>
    <dgm:cxn modelId="{49322176-5DA8-4C9B-9548-10490541A8F3}" type="presParOf" srcId="{798B692A-91D9-4309-A81F-3F370DF9D2AF}" destId="{F2CA37BA-D93E-41EB-8636-263F22A6D69D}" srcOrd="0" destOrd="0" presId="urn:microsoft.com/office/officeart/2005/8/layout/orgChart1"/>
    <dgm:cxn modelId="{955E663B-BE0B-42EB-B2BE-188A14A83550}" type="presParOf" srcId="{F2CA37BA-D93E-41EB-8636-263F22A6D69D}" destId="{E5E27B5B-DD6C-4F71-A5EF-66FBDB488640}" srcOrd="0" destOrd="0" presId="urn:microsoft.com/office/officeart/2005/8/layout/orgChart1"/>
    <dgm:cxn modelId="{595AF4CD-65D3-4AAC-B2EE-545FF7C299D4}" type="presParOf" srcId="{F2CA37BA-D93E-41EB-8636-263F22A6D69D}" destId="{B9DBC940-E7E6-436A-AC5A-FFCA323377A6}" srcOrd="1" destOrd="0" presId="urn:microsoft.com/office/officeart/2005/8/layout/orgChart1"/>
    <dgm:cxn modelId="{FBA8CFE5-6358-43C2-B645-257F0A8D8F8F}" type="presParOf" srcId="{798B692A-91D9-4309-A81F-3F370DF9D2AF}" destId="{2DC11464-BB68-445E-8D34-7616D01A35FD}" srcOrd="1" destOrd="0" presId="urn:microsoft.com/office/officeart/2005/8/layout/orgChart1"/>
    <dgm:cxn modelId="{F04D583D-9371-4F40-BFB6-45C4363F82A5}" type="presParOf" srcId="{798B692A-91D9-4309-A81F-3F370DF9D2AF}" destId="{2CF43758-9F64-4C37-83EF-2259403ECF72}" srcOrd="2" destOrd="0" presId="urn:microsoft.com/office/officeart/2005/8/layout/orgChart1"/>
    <dgm:cxn modelId="{CB665FB6-9A84-4B34-9930-48592A36F4B0}" type="presParOf" srcId="{B1522CF4-CAA4-4DAD-B1DB-006618F47727}" destId="{07E7580A-D071-434D-A626-CF2054C89F4F}" srcOrd="4" destOrd="0" presId="urn:microsoft.com/office/officeart/2005/8/layout/orgChart1"/>
    <dgm:cxn modelId="{C27C0626-3AC0-4E74-916A-B7D6ADFA3E2E}" type="presParOf" srcId="{B1522CF4-CAA4-4DAD-B1DB-006618F47727}" destId="{4CE828E5-B520-47A3-B09A-C3B1EC1E8AA0}" srcOrd="5" destOrd="0" presId="urn:microsoft.com/office/officeart/2005/8/layout/orgChart1"/>
    <dgm:cxn modelId="{A28522AD-A7E0-4003-8B56-6F566916F38E}" type="presParOf" srcId="{4CE828E5-B520-47A3-B09A-C3B1EC1E8AA0}" destId="{06352882-0DB4-4D4E-8813-09BDD88B79B3}" srcOrd="0" destOrd="0" presId="urn:microsoft.com/office/officeart/2005/8/layout/orgChart1"/>
    <dgm:cxn modelId="{2E6F895C-7725-4D8E-B3E2-1A9F5F5662AE}" type="presParOf" srcId="{06352882-0DB4-4D4E-8813-09BDD88B79B3}" destId="{2D573DE5-BE4D-4440-8328-326E8EB2C813}" srcOrd="0" destOrd="0" presId="urn:microsoft.com/office/officeart/2005/8/layout/orgChart1"/>
    <dgm:cxn modelId="{AA432468-D0CB-4414-B330-4B1DF0421642}" type="presParOf" srcId="{06352882-0DB4-4D4E-8813-09BDD88B79B3}" destId="{C979DE61-52DE-483A-B84E-645632E93A56}" srcOrd="1" destOrd="0" presId="urn:microsoft.com/office/officeart/2005/8/layout/orgChart1"/>
    <dgm:cxn modelId="{F9B878E5-C070-4158-BE99-6DE86A173272}" type="presParOf" srcId="{4CE828E5-B520-47A3-B09A-C3B1EC1E8AA0}" destId="{66D2FB0C-3A10-4269-A340-8B83D3B221CE}" srcOrd="1" destOrd="0" presId="urn:microsoft.com/office/officeart/2005/8/layout/orgChart1"/>
    <dgm:cxn modelId="{CC20F849-C7D9-4E91-B0B0-3DF394708B77}" type="presParOf" srcId="{4CE828E5-B520-47A3-B09A-C3B1EC1E8AA0}" destId="{8BF0E51E-4934-46E2-903E-FB40BF3FB88C}" srcOrd="2" destOrd="0" presId="urn:microsoft.com/office/officeart/2005/8/layout/orgChart1"/>
    <dgm:cxn modelId="{C5FD0659-FF08-4640-B060-AB49810C3BE0}" type="presParOf" srcId="{B1522CF4-CAA4-4DAD-B1DB-006618F47727}" destId="{7D5962AA-BB87-4C6F-8C9E-3E0179E91FCC}" srcOrd="6" destOrd="0" presId="urn:microsoft.com/office/officeart/2005/8/layout/orgChart1"/>
    <dgm:cxn modelId="{64DCFB3A-8F46-4122-9585-611DC8AD785A}" type="presParOf" srcId="{B1522CF4-CAA4-4DAD-B1DB-006618F47727}" destId="{73AF5124-4FC6-4FC8-BC47-02A2598C0079}" srcOrd="7" destOrd="0" presId="urn:microsoft.com/office/officeart/2005/8/layout/orgChart1"/>
    <dgm:cxn modelId="{275D406E-8416-454E-8D7D-61AC77CD9CAB}" type="presParOf" srcId="{73AF5124-4FC6-4FC8-BC47-02A2598C0079}" destId="{E7C2764D-4ED6-4461-BA7B-3645EC554282}" srcOrd="0" destOrd="0" presId="urn:microsoft.com/office/officeart/2005/8/layout/orgChart1"/>
    <dgm:cxn modelId="{E405DACD-51F2-4F2D-BAFA-8E482B390C88}" type="presParOf" srcId="{E7C2764D-4ED6-4461-BA7B-3645EC554282}" destId="{C7651BE4-846A-4D6F-B0FE-62209428894A}" srcOrd="0" destOrd="0" presId="urn:microsoft.com/office/officeart/2005/8/layout/orgChart1"/>
    <dgm:cxn modelId="{55A981AA-7407-448A-9E91-5CDFC91CE965}" type="presParOf" srcId="{E7C2764D-4ED6-4461-BA7B-3645EC554282}" destId="{CE7DC322-79E4-404E-B6F1-5ED10FBCBF2B}" srcOrd="1" destOrd="0" presId="urn:microsoft.com/office/officeart/2005/8/layout/orgChart1"/>
    <dgm:cxn modelId="{3FDCF8B1-AC8F-4A88-9BCE-16DB02E36D0B}" type="presParOf" srcId="{73AF5124-4FC6-4FC8-BC47-02A2598C0079}" destId="{DA433A53-6C2F-4A76-AF19-55505B0000C6}" srcOrd="1" destOrd="0" presId="urn:microsoft.com/office/officeart/2005/8/layout/orgChart1"/>
    <dgm:cxn modelId="{9BCF493E-D114-4DC5-BDEB-8C113D0D2C6D}" type="presParOf" srcId="{73AF5124-4FC6-4FC8-BC47-02A2598C0079}" destId="{D55BF9A4-DEA1-4EA4-96C8-5D44FA3B0CC0}" srcOrd="2" destOrd="0" presId="urn:microsoft.com/office/officeart/2005/8/layout/orgChart1"/>
    <dgm:cxn modelId="{A476BD72-4848-4BED-9B99-800ACE0EA8A3}" type="presParOf" srcId="{B1FD1B74-BDE0-4A68-94EB-77DF5A0885CC}" destId="{D7A0CEA8-E73E-4D56-8480-8AEA2C5B723A}" srcOrd="2" destOrd="0" presId="urn:microsoft.com/office/officeart/2005/8/layout/orgChart1"/>
    <dgm:cxn modelId="{1B047F36-D810-424C-BCC4-74F11C3D9F56}" type="presParOf" srcId="{C24E92E4-377E-4B7A-B64F-D880E6574443}" destId="{A264E2F3-6AD4-4FE1-AC0F-DEAF5C25E06E}" srcOrd="10" destOrd="0" presId="urn:microsoft.com/office/officeart/2005/8/layout/orgChart1"/>
    <dgm:cxn modelId="{0D01E9F3-F080-441F-A8A1-60AF9436E87A}" type="presParOf" srcId="{C24E92E4-377E-4B7A-B64F-D880E6574443}" destId="{EA6E8183-93F1-4339-ACE9-3AD6BFB2CA31}" srcOrd="11" destOrd="0" presId="urn:microsoft.com/office/officeart/2005/8/layout/orgChart1"/>
    <dgm:cxn modelId="{C16F8F8E-A560-463B-812D-0EB1E41825C7}" type="presParOf" srcId="{EA6E8183-93F1-4339-ACE9-3AD6BFB2CA31}" destId="{41CDCBE9-F7A0-4E54-B8EF-3AABE0D585B1}" srcOrd="0" destOrd="0" presId="urn:microsoft.com/office/officeart/2005/8/layout/orgChart1"/>
    <dgm:cxn modelId="{0C3FE06C-D6EB-4A5F-9541-D5A0AD9A99B0}" type="presParOf" srcId="{41CDCBE9-F7A0-4E54-B8EF-3AABE0D585B1}" destId="{860A55D3-2932-4B80-85F8-A28019FF1300}" srcOrd="0" destOrd="0" presId="urn:microsoft.com/office/officeart/2005/8/layout/orgChart1"/>
    <dgm:cxn modelId="{A5AC6FD6-34B2-4092-97F8-FC25811F19B1}" type="presParOf" srcId="{41CDCBE9-F7A0-4E54-B8EF-3AABE0D585B1}" destId="{32B99592-25FB-4F22-A12A-EE892F84C956}" srcOrd="1" destOrd="0" presId="urn:microsoft.com/office/officeart/2005/8/layout/orgChart1"/>
    <dgm:cxn modelId="{C7C72F8D-EC63-45BA-807B-E6E37792C334}" type="presParOf" srcId="{EA6E8183-93F1-4339-ACE9-3AD6BFB2CA31}" destId="{012D5B5D-2B7A-4603-945E-D8CD1CA089F3}" srcOrd="1" destOrd="0" presId="urn:microsoft.com/office/officeart/2005/8/layout/orgChart1"/>
    <dgm:cxn modelId="{8CD3614D-D2F9-4F06-9085-C514CE491F98}" type="presParOf" srcId="{012D5B5D-2B7A-4603-945E-D8CD1CA089F3}" destId="{4C030C2E-F97B-4DA2-A2D6-3E236BFE22F1}" srcOrd="0" destOrd="0" presId="urn:microsoft.com/office/officeart/2005/8/layout/orgChart1"/>
    <dgm:cxn modelId="{0340B99F-B130-402E-9A56-EAF57347360B}" type="presParOf" srcId="{012D5B5D-2B7A-4603-945E-D8CD1CA089F3}" destId="{3538BC4B-D003-479D-A7AF-0065C6C16C49}" srcOrd="1" destOrd="0" presId="urn:microsoft.com/office/officeart/2005/8/layout/orgChart1"/>
    <dgm:cxn modelId="{05F1A3D0-BE98-4490-8E5C-79EEB85E8D77}" type="presParOf" srcId="{3538BC4B-D003-479D-A7AF-0065C6C16C49}" destId="{7DAC815C-90F0-4660-A398-8523C08B3D5D}" srcOrd="0" destOrd="0" presId="urn:microsoft.com/office/officeart/2005/8/layout/orgChart1"/>
    <dgm:cxn modelId="{71265221-3056-40D3-B93F-3DD75094E279}" type="presParOf" srcId="{7DAC815C-90F0-4660-A398-8523C08B3D5D}" destId="{7FC0E8D6-FF6E-4041-8AD7-01F862AFF8AB}" srcOrd="0" destOrd="0" presId="urn:microsoft.com/office/officeart/2005/8/layout/orgChart1"/>
    <dgm:cxn modelId="{DA9F8D43-6431-4038-A33F-301D82899F8F}" type="presParOf" srcId="{7DAC815C-90F0-4660-A398-8523C08B3D5D}" destId="{3A51B470-5182-4AEB-8AC0-D8555C42BF8A}" srcOrd="1" destOrd="0" presId="urn:microsoft.com/office/officeart/2005/8/layout/orgChart1"/>
    <dgm:cxn modelId="{5F86FC33-99B0-4D5F-94C0-AB930BAB2AB6}" type="presParOf" srcId="{3538BC4B-D003-479D-A7AF-0065C6C16C49}" destId="{92C93CA7-FB6C-49DC-8ADB-C7FF655E0E27}" srcOrd="1" destOrd="0" presId="urn:microsoft.com/office/officeart/2005/8/layout/orgChart1"/>
    <dgm:cxn modelId="{66490DCE-6A40-41FF-A84D-10C3DCF43433}" type="presParOf" srcId="{3538BC4B-D003-479D-A7AF-0065C6C16C49}" destId="{197B7DB1-114A-4AA3-BB60-C7123A792C3E}" srcOrd="2" destOrd="0" presId="urn:microsoft.com/office/officeart/2005/8/layout/orgChart1"/>
    <dgm:cxn modelId="{4BCB49EA-AE92-4841-A251-1F4E6168305F}" type="presParOf" srcId="{012D5B5D-2B7A-4603-945E-D8CD1CA089F3}" destId="{00C7A441-39E1-4814-BBE8-866706F348FD}" srcOrd="2" destOrd="0" presId="urn:microsoft.com/office/officeart/2005/8/layout/orgChart1"/>
    <dgm:cxn modelId="{4ABF6EB6-637E-446C-8417-1EE023AC4003}" type="presParOf" srcId="{012D5B5D-2B7A-4603-945E-D8CD1CA089F3}" destId="{E235DA4F-35B7-4EB4-A651-488ECE48F3B4}" srcOrd="3" destOrd="0" presId="urn:microsoft.com/office/officeart/2005/8/layout/orgChart1"/>
    <dgm:cxn modelId="{268FF8B0-D0AF-42C6-B9CE-8294B918FBA4}" type="presParOf" srcId="{E235DA4F-35B7-4EB4-A651-488ECE48F3B4}" destId="{7CFEECB0-ED20-4416-9023-7AB860FF0C52}" srcOrd="0" destOrd="0" presId="urn:microsoft.com/office/officeart/2005/8/layout/orgChart1"/>
    <dgm:cxn modelId="{EF2323E4-2546-42FC-9A17-B9D2B478646A}" type="presParOf" srcId="{7CFEECB0-ED20-4416-9023-7AB860FF0C52}" destId="{FECC7899-DCC6-4220-AF57-92C01C731C75}" srcOrd="0" destOrd="0" presId="urn:microsoft.com/office/officeart/2005/8/layout/orgChart1"/>
    <dgm:cxn modelId="{607E1B3E-D7EC-4500-A782-3B5D98B886FC}" type="presParOf" srcId="{7CFEECB0-ED20-4416-9023-7AB860FF0C52}" destId="{82FD210D-F6DF-4B00-923F-DB76011822A0}" srcOrd="1" destOrd="0" presId="urn:microsoft.com/office/officeart/2005/8/layout/orgChart1"/>
    <dgm:cxn modelId="{D40D501D-F85C-482C-8DD9-C50C0CD0FFFC}" type="presParOf" srcId="{E235DA4F-35B7-4EB4-A651-488ECE48F3B4}" destId="{E171BC07-F54C-4540-9618-1CC2CA484A99}" srcOrd="1" destOrd="0" presId="urn:microsoft.com/office/officeart/2005/8/layout/orgChart1"/>
    <dgm:cxn modelId="{85377A96-EA70-4967-9126-EE6548EED4C4}" type="presParOf" srcId="{E235DA4F-35B7-4EB4-A651-488ECE48F3B4}" destId="{050D59AD-8B46-43EB-B2B8-361E5653146F}" srcOrd="2" destOrd="0" presId="urn:microsoft.com/office/officeart/2005/8/layout/orgChart1"/>
    <dgm:cxn modelId="{F9568684-9ACA-41B2-9A5B-F1DA967A5E46}" type="presParOf" srcId="{012D5B5D-2B7A-4603-945E-D8CD1CA089F3}" destId="{B88D2321-5EB5-42F1-95B3-99E9E55F1681}" srcOrd="4" destOrd="0" presId="urn:microsoft.com/office/officeart/2005/8/layout/orgChart1"/>
    <dgm:cxn modelId="{96838726-E6A5-4102-B45B-5005323C5C5A}" type="presParOf" srcId="{012D5B5D-2B7A-4603-945E-D8CD1CA089F3}" destId="{4AEA09EC-F3C0-46A1-977F-E83F716E45E6}" srcOrd="5" destOrd="0" presId="urn:microsoft.com/office/officeart/2005/8/layout/orgChart1"/>
    <dgm:cxn modelId="{C0A92B10-FBB7-4124-AD1D-8BD985368A9B}" type="presParOf" srcId="{4AEA09EC-F3C0-46A1-977F-E83F716E45E6}" destId="{A9F3AFBF-9A72-4143-944E-BFD147C084FB}" srcOrd="0" destOrd="0" presId="urn:microsoft.com/office/officeart/2005/8/layout/orgChart1"/>
    <dgm:cxn modelId="{2D4FD263-009C-43E7-B64C-6893201D3BD9}" type="presParOf" srcId="{A9F3AFBF-9A72-4143-944E-BFD147C084FB}" destId="{D4D44042-161C-4E2B-B388-D5DB4A7B6177}" srcOrd="0" destOrd="0" presId="urn:microsoft.com/office/officeart/2005/8/layout/orgChart1"/>
    <dgm:cxn modelId="{02662FE0-F96A-4017-BC35-D615A832B216}" type="presParOf" srcId="{A9F3AFBF-9A72-4143-944E-BFD147C084FB}" destId="{B66F0512-416B-4A50-8B5F-016810A95429}" srcOrd="1" destOrd="0" presId="urn:microsoft.com/office/officeart/2005/8/layout/orgChart1"/>
    <dgm:cxn modelId="{09E69B75-FAB7-4A95-A1F8-44CAAC3CD015}" type="presParOf" srcId="{4AEA09EC-F3C0-46A1-977F-E83F716E45E6}" destId="{415B8582-7234-4C68-978E-AB4026754B2A}" srcOrd="1" destOrd="0" presId="urn:microsoft.com/office/officeart/2005/8/layout/orgChart1"/>
    <dgm:cxn modelId="{D0140CF0-63EF-4E20-9F77-B9EB52121A26}" type="presParOf" srcId="{4AEA09EC-F3C0-46A1-977F-E83F716E45E6}" destId="{E60E3005-9EBB-4375-9897-233B8DA2B97E}" srcOrd="2" destOrd="0" presId="urn:microsoft.com/office/officeart/2005/8/layout/orgChart1"/>
    <dgm:cxn modelId="{03BA4883-664F-45C3-9FA3-CA4A480F73B6}" type="presParOf" srcId="{012D5B5D-2B7A-4603-945E-D8CD1CA089F3}" destId="{177DA2B4-F776-47DE-96E3-F4A8E9E134EB}" srcOrd="6" destOrd="0" presId="urn:microsoft.com/office/officeart/2005/8/layout/orgChart1"/>
    <dgm:cxn modelId="{EE49651F-CA4B-429D-AE2B-1934BB397D73}" type="presParOf" srcId="{012D5B5D-2B7A-4603-945E-D8CD1CA089F3}" destId="{335F247E-9BD8-43D5-9011-ECE3AB3F3B19}" srcOrd="7" destOrd="0" presId="urn:microsoft.com/office/officeart/2005/8/layout/orgChart1"/>
    <dgm:cxn modelId="{1D194982-5A62-4D74-B409-A2223A4A83F1}" type="presParOf" srcId="{335F247E-9BD8-43D5-9011-ECE3AB3F3B19}" destId="{29089003-8808-432E-B7B8-0ECE1FABB88E}" srcOrd="0" destOrd="0" presId="urn:microsoft.com/office/officeart/2005/8/layout/orgChart1"/>
    <dgm:cxn modelId="{45C36F25-5254-4CE1-8FEC-ECA494512D43}" type="presParOf" srcId="{29089003-8808-432E-B7B8-0ECE1FABB88E}" destId="{9BBF2044-E57B-48C2-86EB-8174B51CF10E}" srcOrd="0" destOrd="0" presId="urn:microsoft.com/office/officeart/2005/8/layout/orgChart1"/>
    <dgm:cxn modelId="{82BC5F4E-59BF-42FC-8CFA-0BC59D06005A}" type="presParOf" srcId="{29089003-8808-432E-B7B8-0ECE1FABB88E}" destId="{D376EA25-6907-4807-BEE3-8FCF06C3AA80}" srcOrd="1" destOrd="0" presId="urn:microsoft.com/office/officeart/2005/8/layout/orgChart1"/>
    <dgm:cxn modelId="{D1BEC3D4-24F0-4E96-B875-0B47C6D1CBBC}" type="presParOf" srcId="{335F247E-9BD8-43D5-9011-ECE3AB3F3B19}" destId="{8304B692-4272-42B5-B175-0D547C27FF5B}" srcOrd="1" destOrd="0" presId="urn:microsoft.com/office/officeart/2005/8/layout/orgChart1"/>
    <dgm:cxn modelId="{1F7E229F-BE41-4034-850F-CC1E70BA3564}" type="presParOf" srcId="{335F247E-9BD8-43D5-9011-ECE3AB3F3B19}" destId="{0F88FE68-E780-4DE8-9385-4C4EEBED454D}" srcOrd="2" destOrd="0" presId="urn:microsoft.com/office/officeart/2005/8/layout/orgChart1"/>
    <dgm:cxn modelId="{32BF3AC8-3A78-4F6F-B194-CBA6344603A3}" type="presParOf" srcId="{EA6E8183-93F1-4339-ACE9-3AD6BFB2CA31}" destId="{9262DDF5-09BF-4C1C-8D5B-55BEBB4C2261}" srcOrd="2" destOrd="0" presId="urn:microsoft.com/office/officeart/2005/8/layout/orgChart1"/>
    <dgm:cxn modelId="{C2891679-14B2-46FF-B9F4-C0B54823C417}" type="presParOf" srcId="{5479ED9B-607B-4584-B489-534A10B97A50}" destId="{D7EE20EE-F75B-4A26-A62C-4D786D409137}" srcOrd="2" destOrd="0" presId="urn:microsoft.com/office/officeart/2005/8/layout/orgChart1"/>
    <dgm:cxn modelId="{EEA0ABE5-57D1-4C0D-BC86-6F642293740B}" type="presParOf" srcId="{8C32FB8E-3D0A-45C0-8750-DE24E3104429}" destId="{079A1800-4C8B-41B3-AB94-CC09A5240D20}" srcOrd="8" destOrd="0" presId="urn:microsoft.com/office/officeart/2005/8/layout/orgChart1"/>
    <dgm:cxn modelId="{0E2A733E-55AF-4375-B252-E19EB8639F49}" type="presParOf" srcId="{8C32FB8E-3D0A-45C0-8750-DE24E3104429}" destId="{9586929D-54CE-4511-B41E-770B484CF792}" srcOrd="9" destOrd="0" presId="urn:microsoft.com/office/officeart/2005/8/layout/orgChart1"/>
    <dgm:cxn modelId="{15B1F5B6-0D36-4937-BDA2-DF487FAA75A0}" type="presParOf" srcId="{9586929D-54CE-4511-B41E-770B484CF792}" destId="{53A576A0-2569-45DD-A853-EF4F71BFE66A}" srcOrd="0" destOrd="0" presId="urn:microsoft.com/office/officeart/2005/8/layout/orgChart1"/>
    <dgm:cxn modelId="{134CA00F-C8FC-4DC5-A85E-5A4EEC704ABD}" type="presParOf" srcId="{53A576A0-2569-45DD-A853-EF4F71BFE66A}" destId="{F66DF27C-50C4-4D17-8740-3505185A45BC}" srcOrd="0" destOrd="0" presId="urn:microsoft.com/office/officeart/2005/8/layout/orgChart1"/>
    <dgm:cxn modelId="{35A3E3F9-473A-4E01-B6B5-FD95E42B1510}" type="presParOf" srcId="{53A576A0-2569-45DD-A853-EF4F71BFE66A}" destId="{81678E9C-391D-4098-933F-09460DB15A3B}" srcOrd="1" destOrd="0" presId="urn:microsoft.com/office/officeart/2005/8/layout/orgChart1"/>
    <dgm:cxn modelId="{9CD4CFA0-BCC6-4E9D-A9E6-6EDE1DF2B7EF}" type="presParOf" srcId="{9586929D-54CE-4511-B41E-770B484CF792}" destId="{499AD054-C7AE-4993-986F-5A8979B1CCF9}" srcOrd="1" destOrd="0" presId="urn:microsoft.com/office/officeart/2005/8/layout/orgChart1"/>
    <dgm:cxn modelId="{EEBAEA6B-B06D-4E92-A309-F8B7B5DF3C3D}" type="presParOf" srcId="{499AD054-C7AE-4993-986F-5A8979B1CCF9}" destId="{9DE1594C-FB35-49EC-B5C8-9185C92AA15E}" srcOrd="0" destOrd="0" presId="urn:microsoft.com/office/officeart/2005/8/layout/orgChart1"/>
    <dgm:cxn modelId="{8935113B-0374-42D7-B0C4-7BD063CB8B88}" type="presParOf" srcId="{499AD054-C7AE-4993-986F-5A8979B1CCF9}" destId="{FE725CAB-4E3B-40C6-89BA-70B62537C5BD}" srcOrd="1" destOrd="0" presId="urn:microsoft.com/office/officeart/2005/8/layout/orgChart1"/>
    <dgm:cxn modelId="{5AEDA0AD-E780-4659-BDBC-279AB99603C6}" type="presParOf" srcId="{FE725CAB-4E3B-40C6-89BA-70B62537C5BD}" destId="{1132F00E-1620-4A14-8727-862BBAF72718}" srcOrd="0" destOrd="0" presId="urn:microsoft.com/office/officeart/2005/8/layout/orgChart1"/>
    <dgm:cxn modelId="{97CF150E-B94E-497E-B664-06B21B8FC6EE}" type="presParOf" srcId="{1132F00E-1620-4A14-8727-862BBAF72718}" destId="{ED94A3F8-0151-4527-90B0-7B63B528B56E}" srcOrd="0" destOrd="0" presId="urn:microsoft.com/office/officeart/2005/8/layout/orgChart1"/>
    <dgm:cxn modelId="{5A35E236-B996-4208-8C56-F44834784FD5}" type="presParOf" srcId="{1132F00E-1620-4A14-8727-862BBAF72718}" destId="{64936353-7A71-4F0B-9593-F980EE1C4F50}" srcOrd="1" destOrd="0" presId="urn:microsoft.com/office/officeart/2005/8/layout/orgChart1"/>
    <dgm:cxn modelId="{BE011151-747B-418E-B885-0DD5CB3ADEDF}" type="presParOf" srcId="{FE725CAB-4E3B-40C6-89BA-70B62537C5BD}" destId="{258C5D1E-088F-4F25-B24C-AA5CCF4EF99D}" srcOrd="1" destOrd="0" presId="urn:microsoft.com/office/officeart/2005/8/layout/orgChart1"/>
    <dgm:cxn modelId="{8DB16D3A-E9A3-41B9-9B1C-E8078D6B940C}" type="presParOf" srcId="{258C5D1E-088F-4F25-B24C-AA5CCF4EF99D}" destId="{A169D253-7BCF-404A-9C78-1EAB650C13B5}" srcOrd="0" destOrd="0" presId="urn:microsoft.com/office/officeart/2005/8/layout/orgChart1"/>
    <dgm:cxn modelId="{89D8980E-BD3F-4D93-9F5C-BC31868942E1}" type="presParOf" srcId="{258C5D1E-088F-4F25-B24C-AA5CCF4EF99D}" destId="{C2648240-2E60-4A53-90CA-12AB4731D2AB}" srcOrd="1" destOrd="0" presId="urn:microsoft.com/office/officeart/2005/8/layout/orgChart1"/>
    <dgm:cxn modelId="{35C488F3-E780-486A-9655-B263047EA38C}" type="presParOf" srcId="{C2648240-2E60-4A53-90CA-12AB4731D2AB}" destId="{A089A3DA-2FF4-4443-A720-075A017F603D}" srcOrd="0" destOrd="0" presId="urn:microsoft.com/office/officeart/2005/8/layout/orgChart1"/>
    <dgm:cxn modelId="{9069E140-D97B-4173-944F-32BD210EED40}" type="presParOf" srcId="{A089A3DA-2FF4-4443-A720-075A017F603D}" destId="{647E46E4-D1FB-4369-BE4A-660E8364ABCA}" srcOrd="0" destOrd="0" presId="urn:microsoft.com/office/officeart/2005/8/layout/orgChart1"/>
    <dgm:cxn modelId="{15A53D1E-396B-4D64-856B-64C8815912BE}" type="presParOf" srcId="{A089A3DA-2FF4-4443-A720-075A017F603D}" destId="{CEB7AF28-6E9A-4A03-B9F9-4C8A90E55199}" srcOrd="1" destOrd="0" presId="urn:microsoft.com/office/officeart/2005/8/layout/orgChart1"/>
    <dgm:cxn modelId="{1BF28341-8454-4AA5-A088-003504A65070}" type="presParOf" srcId="{C2648240-2E60-4A53-90CA-12AB4731D2AB}" destId="{84064E01-1515-4AF1-A42B-0F0A47637E50}" srcOrd="1" destOrd="0" presId="urn:microsoft.com/office/officeart/2005/8/layout/orgChart1"/>
    <dgm:cxn modelId="{B5FB8F6E-DA3B-4F87-8436-320D4A8C8E88}" type="presParOf" srcId="{C2648240-2E60-4A53-90CA-12AB4731D2AB}" destId="{199D3177-6253-415E-9D8D-A0522E9F7D9F}" srcOrd="2" destOrd="0" presId="urn:microsoft.com/office/officeart/2005/8/layout/orgChart1"/>
    <dgm:cxn modelId="{6F51F959-3585-4157-8E8B-DEE06AA1F1D9}" type="presParOf" srcId="{FE725CAB-4E3B-40C6-89BA-70B62537C5BD}" destId="{7DF0BEF5-5B13-4923-8CE1-7BAEB5ACFCEE}" srcOrd="2" destOrd="0" presId="urn:microsoft.com/office/officeart/2005/8/layout/orgChart1"/>
    <dgm:cxn modelId="{F54A922A-213B-49D6-90DC-A57A86CC5947}" type="presParOf" srcId="{499AD054-C7AE-4993-986F-5A8979B1CCF9}" destId="{12B7722A-42FC-4F50-8826-3E058EC831BA}" srcOrd="2" destOrd="0" presId="urn:microsoft.com/office/officeart/2005/8/layout/orgChart1"/>
    <dgm:cxn modelId="{93EAA175-6902-478D-818E-AC4DA8CDE91D}" type="presParOf" srcId="{499AD054-C7AE-4993-986F-5A8979B1CCF9}" destId="{71260F36-642A-4B68-9E72-A9213C1766C1}" srcOrd="3" destOrd="0" presId="urn:microsoft.com/office/officeart/2005/8/layout/orgChart1"/>
    <dgm:cxn modelId="{0EE78DDE-D52B-4562-98D3-052317B61D4B}" type="presParOf" srcId="{71260F36-642A-4B68-9E72-A9213C1766C1}" destId="{BEBB2729-C007-4972-8C2C-3C67B6D93F48}" srcOrd="0" destOrd="0" presId="urn:microsoft.com/office/officeart/2005/8/layout/orgChart1"/>
    <dgm:cxn modelId="{4C1F29DF-7F71-4459-A158-8A09BB6E45A8}" type="presParOf" srcId="{BEBB2729-C007-4972-8C2C-3C67B6D93F48}" destId="{3DB96834-04EA-4C55-92EB-8694E6330513}" srcOrd="0" destOrd="0" presId="urn:microsoft.com/office/officeart/2005/8/layout/orgChart1"/>
    <dgm:cxn modelId="{EAF1E5FD-B15E-4544-A716-C9F6B19B4614}" type="presParOf" srcId="{BEBB2729-C007-4972-8C2C-3C67B6D93F48}" destId="{F40EE493-A3C3-400A-A8B0-4A44AA3E189C}" srcOrd="1" destOrd="0" presId="urn:microsoft.com/office/officeart/2005/8/layout/orgChart1"/>
    <dgm:cxn modelId="{74822B16-1B2E-4F4D-BAD0-A435AE42809B}" type="presParOf" srcId="{71260F36-642A-4B68-9E72-A9213C1766C1}" destId="{2483E4BB-998B-431C-99CF-49914168B1F9}" srcOrd="1" destOrd="0" presId="urn:microsoft.com/office/officeart/2005/8/layout/orgChart1"/>
    <dgm:cxn modelId="{E300883A-868E-4339-B6C2-F4F0D887242D}" type="presParOf" srcId="{2483E4BB-998B-431C-99CF-49914168B1F9}" destId="{AF7B30AB-DF16-451C-AF43-C1E9891A5935}" srcOrd="0" destOrd="0" presId="urn:microsoft.com/office/officeart/2005/8/layout/orgChart1"/>
    <dgm:cxn modelId="{9DDC72EC-BD7D-43F8-B41E-88BD071C0D9C}" type="presParOf" srcId="{2483E4BB-998B-431C-99CF-49914168B1F9}" destId="{203AE030-3C6A-4A64-879B-8E4CDB87FC5D}" srcOrd="1" destOrd="0" presId="urn:microsoft.com/office/officeart/2005/8/layout/orgChart1"/>
    <dgm:cxn modelId="{FAD31A65-4D79-4905-B392-3D15C5791080}" type="presParOf" srcId="{203AE030-3C6A-4A64-879B-8E4CDB87FC5D}" destId="{FF51CA9B-F2E1-4025-BDDC-1E976175297B}" srcOrd="0" destOrd="0" presId="urn:microsoft.com/office/officeart/2005/8/layout/orgChart1"/>
    <dgm:cxn modelId="{BE2D75AF-C0BB-4F72-B2B7-38D6A58504D9}" type="presParOf" srcId="{FF51CA9B-F2E1-4025-BDDC-1E976175297B}" destId="{70D43521-DE09-47B0-823C-D78C6C5D537F}" srcOrd="0" destOrd="0" presId="urn:microsoft.com/office/officeart/2005/8/layout/orgChart1"/>
    <dgm:cxn modelId="{C47834A4-106E-44E9-8E2D-697FC3336CB1}" type="presParOf" srcId="{FF51CA9B-F2E1-4025-BDDC-1E976175297B}" destId="{7F3BE4D7-8080-44D6-9FB1-38DE3DC94433}" srcOrd="1" destOrd="0" presId="urn:microsoft.com/office/officeart/2005/8/layout/orgChart1"/>
    <dgm:cxn modelId="{A62D91BC-91F1-4C00-BDA9-B1DE3B3CCC81}" type="presParOf" srcId="{203AE030-3C6A-4A64-879B-8E4CDB87FC5D}" destId="{4365C580-668D-4379-A58A-10B085BBAE4B}" srcOrd="1" destOrd="0" presId="urn:microsoft.com/office/officeart/2005/8/layout/orgChart1"/>
    <dgm:cxn modelId="{9BB72178-F55E-46DA-B7E7-6F639C230443}" type="presParOf" srcId="{203AE030-3C6A-4A64-879B-8E4CDB87FC5D}" destId="{6245A2AD-BCE7-4F58-ACCE-6A2A3750655E}" srcOrd="2" destOrd="0" presId="urn:microsoft.com/office/officeart/2005/8/layout/orgChart1"/>
    <dgm:cxn modelId="{75A4003A-AD59-42D8-B64F-24C03395ED8B}" type="presParOf" srcId="{2483E4BB-998B-431C-99CF-49914168B1F9}" destId="{3D36650E-F352-4D6C-B2BD-D715FC5C11CC}" srcOrd="2" destOrd="0" presId="urn:microsoft.com/office/officeart/2005/8/layout/orgChart1"/>
    <dgm:cxn modelId="{3C5DB239-F53B-40EA-AE16-10DF1FDF5257}" type="presParOf" srcId="{2483E4BB-998B-431C-99CF-49914168B1F9}" destId="{D5C9042E-D899-410A-AB8D-CA095A824D85}" srcOrd="3" destOrd="0" presId="urn:microsoft.com/office/officeart/2005/8/layout/orgChart1"/>
    <dgm:cxn modelId="{E5CE27A3-1079-4D98-99DA-11B9BB00675B}" type="presParOf" srcId="{D5C9042E-D899-410A-AB8D-CA095A824D85}" destId="{614D5295-8790-4275-A09D-6CA05F937CD5}" srcOrd="0" destOrd="0" presId="urn:microsoft.com/office/officeart/2005/8/layout/orgChart1"/>
    <dgm:cxn modelId="{F63DF203-8F50-41BF-ABA1-4116C395587C}" type="presParOf" srcId="{614D5295-8790-4275-A09D-6CA05F937CD5}" destId="{8D7B8AB0-0AF3-4378-8E64-C482E0215736}" srcOrd="0" destOrd="0" presId="urn:microsoft.com/office/officeart/2005/8/layout/orgChart1"/>
    <dgm:cxn modelId="{528D1E56-8709-4884-B9C6-DC6B59B2E7F9}" type="presParOf" srcId="{614D5295-8790-4275-A09D-6CA05F937CD5}" destId="{300F1791-B364-4D25-9BEC-A56DB3DA5A50}" srcOrd="1" destOrd="0" presId="urn:microsoft.com/office/officeart/2005/8/layout/orgChart1"/>
    <dgm:cxn modelId="{1A08AE5C-5D18-4CA8-843C-D519D1D0F906}" type="presParOf" srcId="{D5C9042E-D899-410A-AB8D-CA095A824D85}" destId="{46ED9DAC-D6C0-40AB-8B70-3B9C4C3A253A}" srcOrd="1" destOrd="0" presId="urn:microsoft.com/office/officeart/2005/8/layout/orgChart1"/>
    <dgm:cxn modelId="{13145419-A1B2-4590-B0F9-CA4D485B595C}" type="presParOf" srcId="{D5C9042E-D899-410A-AB8D-CA095A824D85}" destId="{F8FC7D57-7DFB-4467-8E8E-CC68B69FBC06}" srcOrd="2" destOrd="0" presId="urn:microsoft.com/office/officeart/2005/8/layout/orgChart1"/>
    <dgm:cxn modelId="{8A3239A5-76FB-4A7E-9038-EF082C01E08A}" type="presParOf" srcId="{71260F36-642A-4B68-9E72-A9213C1766C1}" destId="{1E1E7FB5-840A-4827-85B1-F3BDE37124C3}" srcOrd="2" destOrd="0" presId="urn:microsoft.com/office/officeart/2005/8/layout/orgChart1"/>
    <dgm:cxn modelId="{D901D1AA-46AC-43D7-9F80-001D1EF5C408}" type="presParOf" srcId="{499AD054-C7AE-4993-986F-5A8979B1CCF9}" destId="{F3E7C3EE-6E8B-47D0-B2FA-3C99A11F9819}" srcOrd="4" destOrd="0" presId="urn:microsoft.com/office/officeart/2005/8/layout/orgChart1"/>
    <dgm:cxn modelId="{401A7945-1197-4014-A61B-3B2B9EA7704F}" type="presParOf" srcId="{499AD054-C7AE-4993-986F-5A8979B1CCF9}" destId="{04365781-F499-489F-96F8-EC490A1433D4}" srcOrd="5" destOrd="0" presId="urn:microsoft.com/office/officeart/2005/8/layout/orgChart1"/>
    <dgm:cxn modelId="{B9724B1B-3E7A-4858-8076-361BE7B3C9BF}" type="presParOf" srcId="{04365781-F499-489F-96F8-EC490A1433D4}" destId="{1DFF45D1-248C-41FC-9032-C4323724E91B}" srcOrd="0" destOrd="0" presId="urn:microsoft.com/office/officeart/2005/8/layout/orgChart1"/>
    <dgm:cxn modelId="{5B41C649-6FE0-413F-AF82-6DCC947DDDF3}" type="presParOf" srcId="{1DFF45D1-248C-41FC-9032-C4323724E91B}" destId="{73DA7B7C-F007-4DF9-9031-14C68C58F8BA}" srcOrd="0" destOrd="0" presId="urn:microsoft.com/office/officeart/2005/8/layout/orgChart1"/>
    <dgm:cxn modelId="{5AE62824-A8D9-4855-B42A-AD485F822FB1}" type="presParOf" srcId="{1DFF45D1-248C-41FC-9032-C4323724E91B}" destId="{93FCB8F8-3EDD-43D9-9C1E-404A7B39F146}" srcOrd="1" destOrd="0" presId="urn:microsoft.com/office/officeart/2005/8/layout/orgChart1"/>
    <dgm:cxn modelId="{0650D6E1-59DB-4BB8-9C50-94A43A81F42F}" type="presParOf" srcId="{04365781-F499-489F-96F8-EC490A1433D4}" destId="{FB25977D-7D05-4193-9C1E-E171D330B0A3}" srcOrd="1" destOrd="0" presId="urn:microsoft.com/office/officeart/2005/8/layout/orgChart1"/>
    <dgm:cxn modelId="{91626E02-B7DD-41DA-A1BA-58FA7492130C}" type="presParOf" srcId="{04365781-F499-489F-96F8-EC490A1433D4}" destId="{AA3DE01C-813C-4EFE-B841-7414318B57E3}" srcOrd="2" destOrd="0" presId="urn:microsoft.com/office/officeart/2005/8/layout/orgChart1"/>
    <dgm:cxn modelId="{7F9EF289-6E99-4032-A470-87FDCC1FE2CF}" type="presParOf" srcId="{499AD054-C7AE-4993-986F-5A8979B1CCF9}" destId="{EE9EC3CE-3D46-451E-9204-3A6844BE7FC2}" srcOrd="6" destOrd="0" presId="urn:microsoft.com/office/officeart/2005/8/layout/orgChart1"/>
    <dgm:cxn modelId="{984B594D-902B-420E-9FA0-AC6D5DD7439E}" type="presParOf" srcId="{499AD054-C7AE-4993-986F-5A8979B1CCF9}" destId="{8287F3A1-ED69-491A-A692-687D99FC2C42}" srcOrd="7" destOrd="0" presId="urn:microsoft.com/office/officeart/2005/8/layout/orgChart1"/>
    <dgm:cxn modelId="{2C3DD614-376C-449B-8690-4CC8893464DE}" type="presParOf" srcId="{8287F3A1-ED69-491A-A692-687D99FC2C42}" destId="{4CA2A3F5-5F3B-4B41-B76C-F33C4DEE7C43}" srcOrd="0" destOrd="0" presId="urn:microsoft.com/office/officeart/2005/8/layout/orgChart1"/>
    <dgm:cxn modelId="{4EC30BF9-178A-4329-BB60-FFB61DB51525}" type="presParOf" srcId="{4CA2A3F5-5F3B-4B41-B76C-F33C4DEE7C43}" destId="{550AC02C-B80F-492A-825A-EE428F062B5B}" srcOrd="0" destOrd="0" presId="urn:microsoft.com/office/officeart/2005/8/layout/orgChart1"/>
    <dgm:cxn modelId="{523323A1-545E-4ECA-AE55-B179A86A502F}" type="presParOf" srcId="{4CA2A3F5-5F3B-4B41-B76C-F33C4DEE7C43}" destId="{4D0CFBC6-99EB-49BC-8A05-CA4BA26A49DF}" srcOrd="1" destOrd="0" presId="urn:microsoft.com/office/officeart/2005/8/layout/orgChart1"/>
    <dgm:cxn modelId="{CC0BB752-3599-4296-B1FC-1E26ECE3CF9A}" type="presParOf" srcId="{8287F3A1-ED69-491A-A692-687D99FC2C42}" destId="{4BCC4973-A013-476E-AAA2-8760DFC89A79}" srcOrd="1" destOrd="0" presId="urn:microsoft.com/office/officeart/2005/8/layout/orgChart1"/>
    <dgm:cxn modelId="{A522E1C1-867B-444B-8AF6-C9D133287B6A}" type="presParOf" srcId="{4BCC4973-A013-476E-AAA2-8760DFC89A79}" destId="{319F876E-286A-4E19-B3EA-F7A860335720}" srcOrd="0" destOrd="0" presId="urn:microsoft.com/office/officeart/2005/8/layout/orgChart1"/>
    <dgm:cxn modelId="{19E90AB4-C5AF-41DD-BCD9-E9EFBA0406AD}" type="presParOf" srcId="{4BCC4973-A013-476E-AAA2-8760DFC89A79}" destId="{C95642BE-C972-4521-9F6A-A064583047B5}" srcOrd="1" destOrd="0" presId="urn:microsoft.com/office/officeart/2005/8/layout/orgChart1"/>
    <dgm:cxn modelId="{1D1F5B6B-7410-45C3-A3FF-6022D1271CD6}" type="presParOf" srcId="{C95642BE-C972-4521-9F6A-A064583047B5}" destId="{7C328666-43B3-4F5E-92E9-E9358EF29B9A}" srcOrd="0" destOrd="0" presId="urn:microsoft.com/office/officeart/2005/8/layout/orgChart1"/>
    <dgm:cxn modelId="{9787943D-3111-4376-8437-2A205E9B37B6}" type="presParOf" srcId="{7C328666-43B3-4F5E-92E9-E9358EF29B9A}" destId="{A1E556D7-3D3C-40F0-B4A5-4337C034E5E4}" srcOrd="0" destOrd="0" presId="urn:microsoft.com/office/officeart/2005/8/layout/orgChart1"/>
    <dgm:cxn modelId="{F93A4C73-1511-47E5-8879-6BF30A599475}" type="presParOf" srcId="{7C328666-43B3-4F5E-92E9-E9358EF29B9A}" destId="{F2250918-0231-4A05-937A-1A692778DDCD}" srcOrd="1" destOrd="0" presId="urn:microsoft.com/office/officeart/2005/8/layout/orgChart1"/>
    <dgm:cxn modelId="{9225D741-4D27-4131-BA00-72ED7A4C4E64}" type="presParOf" srcId="{C95642BE-C972-4521-9F6A-A064583047B5}" destId="{7178F689-96E4-4F21-B0A3-915EF88E9EA8}" srcOrd="1" destOrd="0" presId="urn:microsoft.com/office/officeart/2005/8/layout/orgChart1"/>
    <dgm:cxn modelId="{D9A54628-6817-41C3-91DC-E88A0C151F36}" type="presParOf" srcId="{C95642BE-C972-4521-9F6A-A064583047B5}" destId="{F0DFC57B-A143-49FD-89AB-61CD9F5435B4}" srcOrd="2" destOrd="0" presId="urn:microsoft.com/office/officeart/2005/8/layout/orgChart1"/>
    <dgm:cxn modelId="{E846F654-DD36-4A50-B2AD-D15A03FD06D0}" type="presParOf" srcId="{4BCC4973-A013-476E-AAA2-8760DFC89A79}" destId="{8F6A096B-6B7B-4E05-88F3-9BBAD47F66B3}" srcOrd="2" destOrd="0" presId="urn:microsoft.com/office/officeart/2005/8/layout/orgChart1"/>
    <dgm:cxn modelId="{BA265CD9-0797-4953-8897-B8E985155851}" type="presParOf" srcId="{4BCC4973-A013-476E-AAA2-8760DFC89A79}" destId="{F0A09247-A186-49E6-B037-0BE6A7FBBD01}" srcOrd="3" destOrd="0" presId="urn:microsoft.com/office/officeart/2005/8/layout/orgChart1"/>
    <dgm:cxn modelId="{22415CE5-2C78-4609-A931-EA157B372CFB}" type="presParOf" srcId="{F0A09247-A186-49E6-B037-0BE6A7FBBD01}" destId="{E7D55E96-21E2-479E-9C70-79C44F23028F}" srcOrd="0" destOrd="0" presId="urn:microsoft.com/office/officeart/2005/8/layout/orgChart1"/>
    <dgm:cxn modelId="{3ED1FF7E-1EC8-4AD3-AF39-10A49F723D2C}" type="presParOf" srcId="{E7D55E96-21E2-479E-9C70-79C44F23028F}" destId="{B53B2FEF-9D87-492E-8795-1A2CA2908812}" srcOrd="0" destOrd="0" presId="urn:microsoft.com/office/officeart/2005/8/layout/orgChart1"/>
    <dgm:cxn modelId="{D2011B38-05C2-496F-B002-D8212C2E989C}" type="presParOf" srcId="{E7D55E96-21E2-479E-9C70-79C44F23028F}" destId="{FDC67D95-317B-4E03-8F9E-D8C16C37B985}" srcOrd="1" destOrd="0" presId="urn:microsoft.com/office/officeart/2005/8/layout/orgChart1"/>
    <dgm:cxn modelId="{C7FEA909-6866-4703-A4BB-06908B9637B0}" type="presParOf" srcId="{F0A09247-A186-49E6-B037-0BE6A7FBBD01}" destId="{2C9A8544-8B1B-41ED-A7C4-4030E42DEEC8}" srcOrd="1" destOrd="0" presId="urn:microsoft.com/office/officeart/2005/8/layout/orgChart1"/>
    <dgm:cxn modelId="{AACC571F-02A8-4458-B97D-0E015F7142E8}" type="presParOf" srcId="{F0A09247-A186-49E6-B037-0BE6A7FBBD01}" destId="{D1B760F4-FED6-416F-B554-3CB4C5DCF548}" srcOrd="2" destOrd="0" presId="urn:microsoft.com/office/officeart/2005/8/layout/orgChart1"/>
    <dgm:cxn modelId="{5D041364-B207-48CC-92B4-B436D42A2FE4}" type="presParOf" srcId="{4BCC4973-A013-476E-AAA2-8760DFC89A79}" destId="{EB1C1E0E-F8A2-49B5-9C05-3325EEE54BBD}" srcOrd="4" destOrd="0" presId="urn:microsoft.com/office/officeart/2005/8/layout/orgChart1"/>
    <dgm:cxn modelId="{9929C680-6772-455E-9404-26895C7A7A97}" type="presParOf" srcId="{4BCC4973-A013-476E-AAA2-8760DFC89A79}" destId="{C59C05E0-E2CD-4CB9-BD03-1F8675331BAB}" srcOrd="5" destOrd="0" presId="urn:microsoft.com/office/officeart/2005/8/layout/orgChart1"/>
    <dgm:cxn modelId="{8CF84548-879F-4671-AA9E-837EA4FD0A81}" type="presParOf" srcId="{C59C05E0-E2CD-4CB9-BD03-1F8675331BAB}" destId="{A774A03B-30A4-4ACB-B7B1-FE0227B3FA07}" srcOrd="0" destOrd="0" presId="urn:microsoft.com/office/officeart/2005/8/layout/orgChart1"/>
    <dgm:cxn modelId="{8FA981F4-E490-40DD-886F-A693D4943B31}" type="presParOf" srcId="{A774A03B-30A4-4ACB-B7B1-FE0227B3FA07}" destId="{EFECA84F-BF2C-4CBB-8411-F59989BA7CF2}" srcOrd="0" destOrd="0" presId="urn:microsoft.com/office/officeart/2005/8/layout/orgChart1"/>
    <dgm:cxn modelId="{3BCFE091-C2DA-4CC0-96D4-A19FFA4A53BE}" type="presParOf" srcId="{A774A03B-30A4-4ACB-B7B1-FE0227B3FA07}" destId="{33DF0199-43F0-49F3-BF66-45FC5ADDCC9E}" srcOrd="1" destOrd="0" presId="urn:microsoft.com/office/officeart/2005/8/layout/orgChart1"/>
    <dgm:cxn modelId="{28A0BC18-1B67-4FA7-B109-E2947F9F6725}" type="presParOf" srcId="{C59C05E0-E2CD-4CB9-BD03-1F8675331BAB}" destId="{351D59B8-0B52-4DB9-B140-A0AF6F3540F1}" srcOrd="1" destOrd="0" presId="urn:microsoft.com/office/officeart/2005/8/layout/orgChart1"/>
    <dgm:cxn modelId="{6C620797-80EC-4C5C-AC0A-9172D4F683FE}" type="presParOf" srcId="{C59C05E0-E2CD-4CB9-BD03-1F8675331BAB}" destId="{C49A212D-B644-46DD-A5A0-66CE5ABAA34B}" srcOrd="2" destOrd="0" presId="urn:microsoft.com/office/officeart/2005/8/layout/orgChart1"/>
    <dgm:cxn modelId="{A2A0C023-E8C1-47FB-8AF8-4D0D87B4B79B}" type="presParOf" srcId="{4BCC4973-A013-476E-AAA2-8760DFC89A79}" destId="{FC9E02FF-8594-4249-BECC-C870D30CF3BC}" srcOrd="6" destOrd="0" presId="urn:microsoft.com/office/officeart/2005/8/layout/orgChart1"/>
    <dgm:cxn modelId="{748AE021-A8E1-4888-8408-8A9613FC8083}" type="presParOf" srcId="{4BCC4973-A013-476E-AAA2-8760DFC89A79}" destId="{39D232C5-EEB5-4FE5-9713-4E98D85CF6D4}" srcOrd="7" destOrd="0" presId="urn:microsoft.com/office/officeart/2005/8/layout/orgChart1"/>
    <dgm:cxn modelId="{FFCE58AA-08DC-46B7-83E9-CD5B23E6F0CC}" type="presParOf" srcId="{39D232C5-EEB5-4FE5-9713-4E98D85CF6D4}" destId="{0FCAA485-7DCC-4906-B111-E9934C7C9885}" srcOrd="0" destOrd="0" presId="urn:microsoft.com/office/officeart/2005/8/layout/orgChart1"/>
    <dgm:cxn modelId="{B6DC87F6-23CB-4229-8CE3-801D3472E56D}" type="presParOf" srcId="{0FCAA485-7DCC-4906-B111-E9934C7C9885}" destId="{BDBFCB44-0AC1-4A14-B1C9-8B51152B030A}" srcOrd="0" destOrd="0" presId="urn:microsoft.com/office/officeart/2005/8/layout/orgChart1"/>
    <dgm:cxn modelId="{BFC4CE91-976E-4C42-B760-225352960FDB}" type="presParOf" srcId="{0FCAA485-7DCC-4906-B111-E9934C7C9885}" destId="{FC1C13B2-83C7-4138-86AD-B6265ED8629A}" srcOrd="1" destOrd="0" presId="urn:microsoft.com/office/officeart/2005/8/layout/orgChart1"/>
    <dgm:cxn modelId="{DE245D6A-2807-4168-B563-188F91339854}" type="presParOf" srcId="{39D232C5-EEB5-4FE5-9713-4E98D85CF6D4}" destId="{781B81F3-606D-464C-AA36-D58C298C7BDF}" srcOrd="1" destOrd="0" presId="urn:microsoft.com/office/officeart/2005/8/layout/orgChart1"/>
    <dgm:cxn modelId="{9FAEE84F-977B-46F5-B81A-9CF2572A6CCC}" type="presParOf" srcId="{39D232C5-EEB5-4FE5-9713-4E98D85CF6D4}" destId="{7B14A564-EAD9-41F5-B628-A675D451E499}" srcOrd="2" destOrd="0" presId="urn:microsoft.com/office/officeart/2005/8/layout/orgChart1"/>
    <dgm:cxn modelId="{BEB3676B-C77A-4130-97C7-CF835D179954}" type="presParOf" srcId="{8287F3A1-ED69-491A-A692-687D99FC2C42}" destId="{13DD7B40-364C-4379-87E6-ED380F616E06}" srcOrd="2" destOrd="0" presId="urn:microsoft.com/office/officeart/2005/8/layout/orgChart1"/>
    <dgm:cxn modelId="{F6B7BF3B-8FDF-40C7-8DBF-5899895202A1}" type="presParOf" srcId="{9586929D-54CE-4511-B41E-770B484CF792}" destId="{6548F0FB-4757-485E-9C57-19F8080ADC46}" srcOrd="2" destOrd="0" presId="urn:microsoft.com/office/officeart/2005/8/layout/orgChart1"/>
    <dgm:cxn modelId="{E97B8D27-408D-412C-AAD6-BD297EAC9875}" type="presParOf" srcId="{8C32FB8E-3D0A-45C0-8750-DE24E3104429}" destId="{4D7B1DDC-369F-40FE-B182-3F92B23D5C9C}" srcOrd="10" destOrd="0" presId="urn:microsoft.com/office/officeart/2005/8/layout/orgChart1"/>
    <dgm:cxn modelId="{F62668F8-932B-418F-861D-FF31BC147402}" type="presParOf" srcId="{8C32FB8E-3D0A-45C0-8750-DE24E3104429}" destId="{492BC2F7-0AE3-495E-B007-0AF835281A28}" srcOrd="11" destOrd="0" presId="urn:microsoft.com/office/officeart/2005/8/layout/orgChart1"/>
    <dgm:cxn modelId="{4970B62E-71E3-4048-BB42-65CB451F4AA7}" type="presParOf" srcId="{492BC2F7-0AE3-495E-B007-0AF835281A28}" destId="{C60A806E-F332-4CC3-B79D-7842E346A5DA}" srcOrd="0" destOrd="0" presId="urn:microsoft.com/office/officeart/2005/8/layout/orgChart1"/>
    <dgm:cxn modelId="{6AC1E10C-B79D-45DA-9DA9-F441F4E69546}" type="presParOf" srcId="{C60A806E-F332-4CC3-B79D-7842E346A5DA}" destId="{4E88F27E-F6D5-4F40-AB3A-F39DD4A948DD}" srcOrd="0" destOrd="0" presId="urn:microsoft.com/office/officeart/2005/8/layout/orgChart1"/>
    <dgm:cxn modelId="{F1763F2C-1E42-4E8F-A8B0-818C4881D7D5}" type="presParOf" srcId="{C60A806E-F332-4CC3-B79D-7842E346A5DA}" destId="{2EF5468B-E54B-49C0-A2D9-1371311604B9}" srcOrd="1" destOrd="0" presId="urn:microsoft.com/office/officeart/2005/8/layout/orgChart1"/>
    <dgm:cxn modelId="{ACF2B18E-51AB-499E-850D-0C683424C7EF}" type="presParOf" srcId="{492BC2F7-0AE3-495E-B007-0AF835281A28}" destId="{E1A9634C-2070-47C6-8689-6AD568A3D99F}" srcOrd="1" destOrd="0" presId="urn:microsoft.com/office/officeart/2005/8/layout/orgChart1"/>
    <dgm:cxn modelId="{690555FA-AF7D-42F3-86F5-68A64D7A3068}" type="presParOf" srcId="{E1A9634C-2070-47C6-8689-6AD568A3D99F}" destId="{28C505E4-73ED-4B99-BB46-A2238EE2A966}" srcOrd="0" destOrd="0" presId="urn:microsoft.com/office/officeart/2005/8/layout/orgChart1"/>
    <dgm:cxn modelId="{2D5B7741-7033-4902-A341-D030655C3D53}" type="presParOf" srcId="{E1A9634C-2070-47C6-8689-6AD568A3D99F}" destId="{C757D876-EE5E-446E-8DC9-1EAACB986282}" srcOrd="1" destOrd="0" presId="urn:microsoft.com/office/officeart/2005/8/layout/orgChart1"/>
    <dgm:cxn modelId="{CE6A7497-1000-4631-9383-125A3E5F2989}" type="presParOf" srcId="{C757D876-EE5E-446E-8DC9-1EAACB986282}" destId="{B34B97B3-EBC3-4CF5-B793-FFF63AEAE775}" srcOrd="0" destOrd="0" presId="urn:microsoft.com/office/officeart/2005/8/layout/orgChart1"/>
    <dgm:cxn modelId="{85CE10B5-21FE-43AF-BE2D-707B3517C76A}" type="presParOf" srcId="{B34B97B3-EBC3-4CF5-B793-FFF63AEAE775}" destId="{80FB52CA-54DD-4FE6-90EA-59812844ED5A}" srcOrd="0" destOrd="0" presId="urn:microsoft.com/office/officeart/2005/8/layout/orgChart1"/>
    <dgm:cxn modelId="{5FDC7682-3A55-4E71-98E4-9AC821ADEB89}" type="presParOf" srcId="{B34B97B3-EBC3-4CF5-B793-FFF63AEAE775}" destId="{6F25F46A-00BF-43D8-8D11-04AE09B901A3}" srcOrd="1" destOrd="0" presId="urn:microsoft.com/office/officeart/2005/8/layout/orgChart1"/>
    <dgm:cxn modelId="{817DAF78-D10E-427A-8993-367995460286}" type="presParOf" srcId="{C757D876-EE5E-446E-8DC9-1EAACB986282}" destId="{7347B13D-0F5C-47DC-BCE0-631C81F9BCBD}" srcOrd="1" destOrd="0" presId="urn:microsoft.com/office/officeart/2005/8/layout/orgChart1"/>
    <dgm:cxn modelId="{CD25AB88-9899-4391-9BC6-223EC509284A}" type="presParOf" srcId="{C757D876-EE5E-446E-8DC9-1EAACB986282}" destId="{AAC5A5D7-7820-43DD-BD49-82B395D53D76}" srcOrd="2" destOrd="0" presId="urn:microsoft.com/office/officeart/2005/8/layout/orgChart1"/>
    <dgm:cxn modelId="{43A1D610-6B8A-4448-810D-7A6742B67A41}" type="presParOf" srcId="{E1A9634C-2070-47C6-8689-6AD568A3D99F}" destId="{3CBC9272-5F17-4F49-88A5-13A3A8AC5258}" srcOrd="2" destOrd="0" presId="urn:microsoft.com/office/officeart/2005/8/layout/orgChart1"/>
    <dgm:cxn modelId="{CFE5A1C0-5292-435C-B742-ED6644866B1B}" type="presParOf" srcId="{E1A9634C-2070-47C6-8689-6AD568A3D99F}" destId="{AE29420E-DB78-4FAB-AFBC-D659FFCC1DAA}" srcOrd="3" destOrd="0" presId="urn:microsoft.com/office/officeart/2005/8/layout/orgChart1"/>
    <dgm:cxn modelId="{1C2DDE99-C780-41A4-A49B-B36E9F22C0F2}" type="presParOf" srcId="{AE29420E-DB78-4FAB-AFBC-D659FFCC1DAA}" destId="{FCC68F0C-6675-4B94-8818-AC0E29FFA345}" srcOrd="0" destOrd="0" presId="urn:microsoft.com/office/officeart/2005/8/layout/orgChart1"/>
    <dgm:cxn modelId="{20166E16-366C-4121-89FF-69EF6EACF420}" type="presParOf" srcId="{FCC68F0C-6675-4B94-8818-AC0E29FFA345}" destId="{BB82D0B9-0DF3-4833-B454-03278AFB31D3}" srcOrd="0" destOrd="0" presId="urn:microsoft.com/office/officeart/2005/8/layout/orgChart1"/>
    <dgm:cxn modelId="{78800E6F-3C7C-4A1B-89D7-78ADACC29927}" type="presParOf" srcId="{FCC68F0C-6675-4B94-8818-AC0E29FFA345}" destId="{179FDEA6-40C7-42A6-916F-A28250230290}" srcOrd="1" destOrd="0" presId="urn:microsoft.com/office/officeart/2005/8/layout/orgChart1"/>
    <dgm:cxn modelId="{2B957229-5A16-4454-B1DA-E4876D102D65}" type="presParOf" srcId="{AE29420E-DB78-4FAB-AFBC-D659FFCC1DAA}" destId="{BF026269-86D6-4985-B05E-BD59C2D1A31A}" srcOrd="1" destOrd="0" presId="urn:microsoft.com/office/officeart/2005/8/layout/orgChart1"/>
    <dgm:cxn modelId="{B13D679A-127D-427C-B799-03A13208AA70}" type="presParOf" srcId="{AE29420E-DB78-4FAB-AFBC-D659FFCC1DAA}" destId="{FA0A0001-282F-4DFF-93B4-E4CA63023CAF}" srcOrd="2" destOrd="0" presId="urn:microsoft.com/office/officeart/2005/8/layout/orgChart1"/>
    <dgm:cxn modelId="{E3745C78-BC08-4096-A191-3FC75E1F4E43}" type="presParOf" srcId="{E1A9634C-2070-47C6-8689-6AD568A3D99F}" destId="{54E924A9-0CEC-4EE4-864D-2A833A9FA4EC}" srcOrd="4" destOrd="0" presId="urn:microsoft.com/office/officeart/2005/8/layout/orgChart1"/>
    <dgm:cxn modelId="{048DCC4D-9852-4ED2-8E6D-91102583C74D}" type="presParOf" srcId="{E1A9634C-2070-47C6-8689-6AD568A3D99F}" destId="{1F72277A-6724-45B5-B6A5-466579383595}" srcOrd="5" destOrd="0" presId="urn:microsoft.com/office/officeart/2005/8/layout/orgChart1"/>
    <dgm:cxn modelId="{888B7231-C094-4645-B0FE-D29E31ED83E4}" type="presParOf" srcId="{1F72277A-6724-45B5-B6A5-466579383595}" destId="{89D32D3A-6D58-4114-AD1A-33DCDCE8A7CF}" srcOrd="0" destOrd="0" presId="urn:microsoft.com/office/officeart/2005/8/layout/orgChart1"/>
    <dgm:cxn modelId="{3B2A1D4B-EC4C-4567-83D8-70098E57FF0E}" type="presParOf" srcId="{89D32D3A-6D58-4114-AD1A-33DCDCE8A7CF}" destId="{CBB22A7B-0173-4EDE-8462-A6801B051809}" srcOrd="0" destOrd="0" presId="urn:microsoft.com/office/officeart/2005/8/layout/orgChart1"/>
    <dgm:cxn modelId="{FEF29816-FCF1-4DCB-9294-BB2D8B19B5E0}" type="presParOf" srcId="{89D32D3A-6D58-4114-AD1A-33DCDCE8A7CF}" destId="{64768C77-DC0F-43BA-ACC5-B323C0E6DC35}" srcOrd="1" destOrd="0" presId="urn:microsoft.com/office/officeart/2005/8/layout/orgChart1"/>
    <dgm:cxn modelId="{929C632F-8699-443C-961A-F798A942E43D}" type="presParOf" srcId="{1F72277A-6724-45B5-B6A5-466579383595}" destId="{5E4B4CD3-7410-4914-9FAA-BA9E2907E7EA}" srcOrd="1" destOrd="0" presId="urn:microsoft.com/office/officeart/2005/8/layout/orgChart1"/>
    <dgm:cxn modelId="{89CE071D-CE97-4B66-80CB-0F5D3AEE5989}" type="presParOf" srcId="{1F72277A-6724-45B5-B6A5-466579383595}" destId="{4B515156-C035-40B1-80A1-BE31666E036C}" srcOrd="2" destOrd="0" presId="urn:microsoft.com/office/officeart/2005/8/layout/orgChart1"/>
    <dgm:cxn modelId="{818B0CE0-F710-496D-BE3E-5FACA2505906}" type="presParOf" srcId="{E1A9634C-2070-47C6-8689-6AD568A3D99F}" destId="{224BACCD-0E1A-43CE-8AA0-AD4DC1C3778D}" srcOrd="6" destOrd="0" presId="urn:microsoft.com/office/officeart/2005/8/layout/orgChart1"/>
    <dgm:cxn modelId="{2AB45FF2-B8FD-4BC1-841F-879F30950B08}" type="presParOf" srcId="{E1A9634C-2070-47C6-8689-6AD568A3D99F}" destId="{99EAE771-C047-49F1-83F0-585066039621}" srcOrd="7" destOrd="0" presId="urn:microsoft.com/office/officeart/2005/8/layout/orgChart1"/>
    <dgm:cxn modelId="{58018BFF-0C13-485D-ACF5-484C864FFA81}" type="presParOf" srcId="{99EAE771-C047-49F1-83F0-585066039621}" destId="{902013BA-3266-4C10-8AB8-84F25D7E3DC6}" srcOrd="0" destOrd="0" presId="urn:microsoft.com/office/officeart/2005/8/layout/orgChart1"/>
    <dgm:cxn modelId="{93D4B21F-1FE5-4223-9F6F-B19C74BADB5C}" type="presParOf" srcId="{902013BA-3266-4C10-8AB8-84F25D7E3DC6}" destId="{B94629AF-B930-4E60-978D-6C1A5A7AD584}" srcOrd="0" destOrd="0" presId="urn:microsoft.com/office/officeart/2005/8/layout/orgChart1"/>
    <dgm:cxn modelId="{3ED3D766-7633-40EE-8521-427DBAB65180}" type="presParOf" srcId="{902013BA-3266-4C10-8AB8-84F25D7E3DC6}" destId="{A40486FE-5685-41BA-BFD2-82EA950C3414}" srcOrd="1" destOrd="0" presId="urn:microsoft.com/office/officeart/2005/8/layout/orgChart1"/>
    <dgm:cxn modelId="{B12111A1-B60E-4A61-A35C-9442E4D873F4}" type="presParOf" srcId="{99EAE771-C047-49F1-83F0-585066039621}" destId="{F11C84E0-CF1F-453A-97D7-000F5D74B09A}" srcOrd="1" destOrd="0" presId="urn:microsoft.com/office/officeart/2005/8/layout/orgChart1"/>
    <dgm:cxn modelId="{D0BE2B4B-BD8B-4D99-8940-AD2542361D75}" type="presParOf" srcId="{99EAE771-C047-49F1-83F0-585066039621}" destId="{ED0D2134-2742-4F11-BFD9-DA4FC2F2046B}" srcOrd="2" destOrd="0" presId="urn:microsoft.com/office/officeart/2005/8/layout/orgChart1"/>
    <dgm:cxn modelId="{384ACC07-A3D1-431F-86A0-C4D3450F3F58}" type="presParOf" srcId="{E1A9634C-2070-47C6-8689-6AD568A3D99F}" destId="{9FD70099-AE8E-42B4-998C-80E64276A870}" srcOrd="8" destOrd="0" presId="urn:microsoft.com/office/officeart/2005/8/layout/orgChart1"/>
    <dgm:cxn modelId="{22E7E2F0-FC06-483D-9928-1E634AFB6836}" type="presParOf" srcId="{E1A9634C-2070-47C6-8689-6AD568A3D99F}" destId="{1A0DE710-BA6F-4678-B8C7-23A9EA3361FE}" srcOrd="9" destOrd="0" presId="urn:microsoft.com/office/officeart/2005/8/layout/orgChart1"/>
    <dgm:cxn modelId="{EA2D4D28-570C-4924-B47A-2BF8C6CC8E72}" type="presParOf" srcId="{1A0DE710-BA6F-4678-B8C7-23A9EA3361FE}" destId="{B67203E2-76FC-4AF4-84FF-C3BBD2D07E56}" srcOrd="0" destOrd="0" presId="urn:microsoft.com/office/officeart/2005/8/layout/orgChart1"/>
    <dgm:cxn modelId="{7220310B-50FD-47B0-A09F-25A1ACC8B911}" type="presParOf" srcId="{B67203E2-76FC-4AF4-84FF-C3BBD2D07E56}" destId="{38D7B961-7511-410B-A333-4A4D534E1EA5}" srcOrd="0" destOrd="0" presId="urn:microsoft.com/office/officeart/2005/8/layout/orgChart1"/>
    <dgm:cxn modelId="{A8CE22C1-BF75-48E1-9C89-272A3D4EC5CD}" type="presParOf" srcId="{B67203E2-76FC-4AF4-84FF-C3BBD2D07E56}" destId="{30EE2520-56D8-4E77-9757-144F8EC9B160}" srcOrd="1" destOrd="0" presId="urn:microsoft.com/office/officeart/2005/8/layout/orgChart1"/>
    <dgm:cxn modelId="{E2125989-02F2-4A5E-827D-BA4B33328DD6}" type="presParOf" srcId="{1A0DE710-BA6F-4678-B8C7-23A9EA3361FE}" destId="{6E1A5861-E6AA-4EAF-AC89-817077F385C6}" srcOrd="1" destOrd="0" presId="urn:microsoft.com/office/officeart/2005/8/layout/orgChart1"/>
    <dgm:cxn modelId="{DB64566F-8200-466D-B06E-C83131302B39}" type="presParOf" srcId="{1A0DE710-BA6F-4678-B8C7-23A9EA3361FE}" destId="{08080C4C-4D67-4907-A6CA-9B6512F6C369}" srcOrd="2" destOrd="0" presId="urn:microsoft.com/office/officeart/2005/8/layout/orgChart1"/>
    <dgm:cxn modelId="{B1BED7C0-9FD9-4549-A76D-E2CCF1B24767}" type="presParOf" srcId="{E1A9634C-2070-47C6-8689-6AD568A3D99F}" destId="{0BF5BA72-AEDB-49CF-85AB-9EFD855027F5}" srcOrd="10" destOrd="0" presId="urn:microsoft.com/office/officeart/2005/8/layout/orgChart1"/>
    <dgm:cxn modelId="{083CF1E7-191D-4EB9-A6D9-1757E3F064E0}" type="presParOf" srcId="{E1A9634C-2070-47C6-8689-6AD568A3D99F}" destId="{229989F3-BE1E-4517-9C79-B54DFE4DF325}" srcOrd="11" destOrd="0" presId="urn:microsoft.com/office/officeart/2005/8/layout/orgChart1"/>
    <dgm:cxn modelId="{ACF3A0AF-0D94-4903-B07E-66CB1A7EB8D0}" type="presParOf" srcId="{229989F3-BE1E-4517-9C79-B54DFE4DF325}" destId="{26CD3AAC-0868-4EAF-ADC6-E9CD3283FB3A}" srcOrd="0" destOrd="0" presId="urn:microsoft.com/office/officeart/2005/8/layout/orgChart1"/>
    <dgm:cxn modelId="{4386006E-B066-4664-9E05-B274D754E66B}" type="presParOf" srcId="{26CD3AAC-0868-4EAF-ADC6-E9CD3283FB3A}" destId="{B57AB78D-F45D-42AD-B6BD-18E2663CA878}" srcOrd="0" destOrd="0" presId="urn:microsoft.com/office/officeart/2005/8/layout/orgChart1"/>
    <dgm:cxn modelId="{33D8E815-2454-4E1A-A37B-8E7827500842}" type="presParOf" srcId="{26CD3AAC-0868-4EAF-ADC6-E9CD3283FB3A}" destId="{1B179D69-7D31-432A-A541-00E6CEBAC298}" srcOrd="1" destOrd="0" presId="urn:microsoft.com/office/officeart/2005/8/layout/orgChart1"/>
    <dgm:cxn modelId="{D899EB6D-2A28-46DA-8B14-411B009EBEDA}" type="presParOf" srcId="{229989F3-BE1E-4517-9C79-B54DFE4DF325}" destId="{43C71BAF-A31C-4B80-90E3-136E54E9DA6A}" srcOrd="1" destOrd="0" presId="urn:microsoft.com/office/officeart/2005/8/layout/orgChart1"/>
    <dgm:cxn modelId="{563ADED4-C6E8-487D-89ED-A14C71172636}" type="presParOf" srcId="{229989F3-BE1E-4517-9C79-B54DFE4DF325}" destId="{205BAD7F-B028-431E-A471-BC57C4117C87}" srcOrd="2" destOrd="0" presId="urn:microsoft.com/office/officeart/2005/8/layout/orgChart1"/>
    <dgm:cxn modelId="{777A4A5E-BA6C-495B-97DA-8ED253362F15}" type="presParOf" srcId="{E1A9634C-2070-47C6-8689-6AD568A3D99F}" destId="{7D4F5C6F-9174-4E6B-8BC7-855978281904}" srcOrd="12" destOrd="0" presId="urn:microsoft.com/office/officeart/2005/8/layout/orgChart1"/>
    <dgm:cxn modelId="{0AB5F8E9-70EF-421C-9BC5-D4C34AFF7D5F}" type="presParOf" srcId="{E1A9634C-2070-47C6-8689-6AD568A3D99F}" destId="{37DCF159-77CC-4A04-BA0B-F55B7AD6C75C}" srcOrd="13" destOrd="0" presId="urn:microsoft.com/office/officeart/2005/8/layout/orgChart1"/>
    <dgm:cxn modelId="{0194DA82-6CD1-4C87-ACBC-5FC7B03C0946}" type="presParOf" srcId="{37DCF159-77CC-4A04-BA0B-F55B7AD6C75C}" destId="{9000798F-E50D-486D-BC08-BAB1CBB91446}" srcOrd="0" destOrd="0" presId="urn:microsoft.com/office/officeart/2005/8/layout/orgChart1"/>
    <dgm:cxn modelId="{DA834546-0DF7-4CDD-BB00-672234C13A3A}" type="presParOf" srcId="{9000798F-E50D-486D-BC08-BAB1CBB91446}" destId="{10BA68E8-72F1-4FDC-8094-88786DCCCA28}" srcOrd="0" destOrd="0" presId="urn:microsoft.com/office/officeart/2005/8/layout/orgChart1"/>
    <dgm:cxn modelId="{7F42D5FA-94F2-41F2-BB16-96A34170A4C4}" type="presParOf" srcId="{9000798F-E50D-486D-BC08-BAB1CBB91446}" destId="{07D4F5C0-F79C-4737-AD70-84C60B09585F}" srcOrd="1" destOrd="0" presId="urn:microsoft.com/office/officeart/2005/8/layout/orgChart1"/>
    <dgm:cxn modelId="{73F1B341-17A5-4155-9ABB-88DF07D60812}" type="presParOf" srcId="{37DCF159-77CC-4A04-BA0B-F55B7AD6C75C}" destId="{FFE7CC3D-4E40-4B00-8154-AF361E038769}" srcOrd="1" destOrd="0" presId="urn:microsoft.com/office/officeart/2005/8/layout/orgChart1"/>
    <dgm:cxn modelId="{D2DF3464-601E-42CA-A035-7DCCAE37C9EE}" type="presParOf" srcId="{37DCF159-77CC-4A04-BA0B-F55B7AD6C75C}" destId="{ED2D50AA-35B9-43E7-9E5E-A7B55EDFA532}" srcOrd="2" destOrd="0" presId="urn:microsoft.com/office/officeart/2005/8/layout/orgChart1"/>
    <dgm:cxn modelId="{9DB71CC7-75E8-4FB8-A6DD-536500FFA07F}" type="presParOf" srcId="{E1A9634C-2070-47C6-8689-6AD568A3D99F}" destId="{AFE27CAF-0D7E-4594-9246-C67474EF64CA}" srcOrd="14" destOrd="0" presId="urn:microsoft.com/office/officeart/2005/8/layout/orgChart1"/>
    <dgm:cxn modelId="{BA0B024C-27B9-4FC7-AACA-2B1C6F7D7747}" type="presParOf" srcId="{E1A9634C-2070-47C6-8689-6AD568A3D99F}" destId="{837B56D4-5C08-43A0-AB90-C59721F727FE}" srcOrd="15" destOrd="0" presId="urn:microsoft.com/office/officeart/2005/8/layout/orgChart1"/>
    <dgm:cxn modelId="{01E08DED-26E3-439F-9DCA-5E2604E9D1DD}" type="presParOf" srcId="{837B56D4-5C08-43A0-AB90-C59721F727FE}" destId="{5D1C96B9-A3A6-4DCE-B59E-9B1169F14BFD}" srcOrd="0" destOrd="0" presId="urn:microsoft.com/office/officeart/2005/8/layout/orgChart1"/>
    <dgm:cxn modelId="{698D072A-27DB-4C41-ACAC-BCBAA8B04863}" type="presParOf" srcId="{5D1C96B9-A3A6-4DCE-B59E-9B1169F14BFD}" destId="{C4A4E356-E826-4245-B937-59F07FCDDF07}" srcOrd="0" destOrd="0" presId="urn:microsoft.com/office/officeart/2005/8/layout/orgChart1"/>
    <dgm:cxn modelId="{B27D3331-1817-4C4E-8163-B943E2E03576}" type="presParOf" srcId="{5D1C96B9-A3A6-4DCE-B59E-9B1169F14BFD}" destId="{32F162B3-C4BC-41F2-834A-48E2690E4571}" srcOrd="1" destOrd="0" presId="urn:microsoft.com/office/officeart/2005/8/layout/orgChart1"/>
    <dgm:cxn modelId="{79B44A50-A1A6-4C56-BC66-051BED041BAF}" type="presParOf" srcId="{837B56D4-5C08-43A0-AB90-C59721F727FE}" destId="{78633C4B-3B2A-44A3-BBDA-FBB23EAA080D}" srcOrd="1" destOrd="0" presId="urn:microsoft.com/office/officeart/2005/8/layout/orgChart1"/>
    <dgm:cxn modelId="{5A24D0AF-698C-487E-9887-EBBFC7D72AD4}" type="presParOf" srcId="{837B56D4-5C08-43A0-AB90-C59721F727FE}" destId="{C3FAA035-2924-4743-8034-E13C9B0A751A}" srcOrd="2" destOrd="0" presId="urn:microsoft.com/office/officeart/2005/8/layout/orgChart1"/>
    <dgm:cxn modelId="{66B57DE1-A7E1-4CB1-907F-F374ADEAF0C5}" type="presParOf" srcId="{E1A9634C-2070-47C6-8689-6AD568A3D99F}" destId="{A4777F7F-8B00-4AB3-8004-A7E79C1E1E8F}" srcOrd="16" destOrd="0" presId="urn:microsoft.com/office/officeart/2005/8/layout/orgChart1"/>
    <dgm:cxn modelId="{1ED0D2B2-730E-46DC-BDE8-01FF91D06F1D}" type="presParOf" srcId="{E1A9634C-2070-47C6-8689-6AD568A3D99F}" destId="{8847FAA0-48AA-4613-89F8-97E92BEE88C7}" srcOrd="17" destOrd="0" presId="urn:microsoft.com/office/officeart/2005/8/layout/orgChart1"/>
    <dgm:cxn modelId="{CD1C1117-207F-4692-8237-376A666D726B}" type="presParOf" srcId="{8847FAA0-48AA-4613-89F8-97E92BEE88C7}" destId="{5C7D34D1-5C41-4262-99D2-FC72C81D68F0}" srcOrd="0" destOrd="0" presId="urn:microsoft.com/office/officeart/2005/8/layout/orgChart1"/>
    <dgm:cxn modelId="{C500924A-2FE6-49DD-98E3-8699EEA22D0C}" type="presParOf" srcId="{5C7D34D1-5C41-4262-99D2-FC72C81D68F0}" destId="{B1DEC442-CBA9-4D94-9476-5A2A0943F105}" srcOrd="0" destOrd="0" presId="urn:microsoft.com/office/officeart/2005/8/layout/orgChart1"/>
    <dgm:cxn modelId="{CCEFDECB-A38E-481C-AF1C-E5E268300EF6}" type="presParOf" srcId="{5C7D34D1-5C41-4262-99D2-FC72C81D68F0}" destId="{AE480DB5-AEE7-4A47-9E79-2A48D8EDBF67}" srcOrd="1" destOrd="0" presId="urn:microsoft.com/office/officeart/2005/8/layout/orgChart1"/>
    <dgm:cxn modelId="{4B580F3B-93DD-49E4-9AF5-57B5B42F5769}" type="presParOf" srcId="{8847FAA0-48AA-4613-89F8-97E92BEE88C7}" destId="{AC3CB2B1-3205-4657-887B-6D8110181F17}" srcOrd="1" destOrd="0" presId="urn:microsoft.com/office/officeart/2005/8/layout/orgChart1"/>
    <dgm:cxn modelId="{04FBE4BE-0F8F-4C03-B8EB-6DABCACD5446}" type="presParOf" srcId="{8847FAA0-48AA-4613-89F8-97E92BEE88C7}" destId="{4F6462AC-C82E-4546-8118-96A4EB5252EC}" srcOrd="2" destOrd="0" presId="urn:microsoft.com/office/officeart/2005/8/layout/orgChart1"/>
    <dgm:cxn modelId="{7BFF9268-F2E3-4355-B68F-682D18B86233}" type="presParOf" srcId="{E1A9634C-2070-47C6-8689-6AD568A3D99F}" destId="{18DEE8A0-14D1-43F3-B025-A414D30B23AC}" srcOrd="18" destOrd="0" presId="urn:microsoft.com/office/officeart/2005/8/layout/orgChart1"/>
    <dgm:cxn modelId="{66C4F993-0A8B-4FB4-A597-1D74F9E264E9}" type="presParOf" srcId="{E1A9634C-2070-47C6-8689-6AD568A3D99F}" destId="{2EFC2B23-1BCF-4749-986C-0753149095E5}" srcOrd="19" destOrd="0" presId="urn:microsoft.com/office/officeart/2005/8/layout/orgChart1"/>
    <dgm:cxn modelId="{50CEE749-F2E0-4795-9CB2-B4BE2FFBF6AB}" type="presParOf" srcId="{2EFC2B23-1BCF-4749-986C-0753149095E5}" destId="{01D993D2-FDCF-4AA1-B6DE-5F378C7B24F9}" srcOrd="0" destOrd="0" presId="urn:microsoft.com/office/officeart/2005/8/layout/orgChart1"/>
    <dgm:cxn modelId="{C5D243C3-6C95-4DF0-9247-974FA8077BD0}" type="presParOf" srcId="{01D993D2-FDCF-4AA1-B6DE-5F378C7B24F9}" destId="{A4FD0498-FF48-47ED-8D48-F26676027834}" srcOrd="0" destOrd="0" presId="urn:microsoft.com/office/officeart/2005/8/layout/orgChart1"/>
    <dgm:cxn modelId="{7939A725-AAD7-4361-89E7-61692B91B959}" type="presParOf" srcId="{01D993D2-FDCF-4AA1-B6DE-5F378C7B24F9}" destId="{8D2D948F-8ED5-4CE1-8884-E2C9C7F4EC80}" srcOrd="1" destOrd="0" presId="urn:microsoft.com/office/officeart/2005/8/layout/orgChart1"/>
    <dgm:cxn modelId="{3EE4A640-A843-4495-90C7-5BDA413A9104}" type="presParOf" srcId="{2EFC2B23-1BCF-4749-986C-0753149095E5}" destId="{782D1A08-8388-4489-A80F-0F5F9271484B}" srcOrd="1" destOrd="0" presId="urn:microsoft.com/office/officeart/2005/8/layout/orgChart1"/>
    <dgm:cxn modelId="{C5F00154-921A-4A59-A5A3-8D28FFC9952F}" type="presParOf" srcId="{2EFC2B23-1BCF-4749-986C-0753149095E5}" destId="{8700C747-7E29-4F92-B251-473E5D04159F}" srcOrd="2" destOrd="0" presId="urn:microsoft.com/office/officeart/2005/8/layout/orgChart1"/>
    <dgm:cxn modelId="{3C30D966-8473-4D7A-B2BE-CBF8E45967D8}" type="presParOf" srcId="{492BC2F7-0AE3-495E-B007-0AF835281A28}" destId="{217BCAFB-D2C5-41CA-A697-8B238C9B78F9}" srcOrd="2" destOrd="0" presId="urn:microsoft.com/office/officeart/2005/8/layout/orgChart1"/>
    <dgm:cxn modelId="{085C862D-ADD0-497E-B74B-4986320216F1}" type="presParOf" srcId="{CF3063E2-A29C-4AB7-A2F4-32FC9CA42A1A}" destId="{EB75B498-C795-4EE0-BCF8-D2193CCF9969}" srcOrd="2" destOrd="0" presId="urn:microsoft.com/office/officeart/2005/8/layout/orgChart1"/>
    <dgm:cxn modelId="{C2D7A24B-E0DC-4C78-BF5D-21554D670EC6}" type="presParOf" srcId="{EB75B498-C795-4EE0-BCF8-D2193CCF9969}" destId="{09E43F03-8107-49C2-ADBC-992FAE3C591F}" srcOrd="0" destOrd="0" presId="urn:microsoft.com/office/officeart/2005/8/layout/orgChart1"/>
    <dgm:cxn modelId="{6C2DD117-E4C8-4009-B137-4DCB1F59E2BA}" type="presParOf" srcId="{EB75B498-C795-4EE0-BCF8-D2193CCF9969}" destId="{A05F8DB8-6A9D-49C7-B6D2-7FFCDB3265FB}" srcOrd="1" destOrd="0" presId="urn:microsoft.com/office/officeart/2005/8/layout/orgChart1"/>
    <dgm:cxn modelId="{15041F5E-7149-4801-B2FA-EE054BE4943F}" type="presParOf" srcId="{A05F8DB8-6A9D-49C7-B6D2-7FFCDB3265FB}" destId="{6DC46DC0-7078-4063-B381-BC347CFDA737}" srcOrd="0" destOrd="0" presId="urn:microsoft.com/office/officeart/2005/8/layout/orgChart1"/>
    <dgm:cxn modelId="{BD0B643C-424D-4C5E-8DBE-732C1C9C3FD0}" type="presParOf" srcId="{6DC46DC0-7078-4063-B381-BC347CFDA737}" destId="{41844545-D83F-491F-86ED-594EAD403346}" srcOrd="0" destOrd="0" presId="urn:microsoft.com/office/officeart/2005/8/layout/orgChart1"/>
    <dgm:cxn modelId="{4AFE7B4D-95A7-429B-B878-72F645971862}" type="presParOf" srcId="{6DC46DC0-7078-4063-B381-BC347CFDA737}" destId="{7117BC60-3ADF-4E99-A226-D55669059E1C}" srcOrd="1" destOrd="0" presId="urn:microsoft.com/office/officeart/2005/8/layout/orgChart1"/>
    <dgm:cxn modelId="{1C8C5598-9372-4F6E-8E20-C690EEF58771}" type="presParOf" srcId="{A05F8DB8-6A9D-49C7-B6D2-7FFCDB3265FB}" destId="{F47F1677-ACC4-4BC1-8D4C-12A8CA464724}" srcOrd="1" destOrd="0" presId="urn:microsoft.com/office/officeart/2005/8/layout/orgChart1"/>
    <dgm:cxn modelId="{BC2D247D-CF0D-4D58-A944-4A9F6DD10313}" type="presParOf" srcId="{A05F8DB8-6A9D-49C7-B6D2-7FFCDB3265FB}" destId="{2F1814CF-7C6D-49A6-866F-610906BBFE21}" srcOrd="2" destOrd="0" presId="urn:microsoft.com/office/officeart/2005/8/layout/orgChart1"/>
    <dgm:cxn modelId="{EE84FF64-357B-4891-B723-B3586B422735}" type="presParOf" srcId="{EB75B498-C795-4EE0-BCF8-D2193CCF9969}" destId="{E7DEDEE6-3A36-4F62-8BB2-1E4F86BA3942}" srcOrd="2" destOrd="0" presId="urn:microsoft.com/office/officeart/2005/8/layout/orgChart1"/>
    <dgm:cxn modelId="{D3BFED85-455E-4A55-A930-DD9850CB8C8D}" type="presParOf" srcId="{EB75B498-C795-4EE0-BCF8-D2193CCF9969}" destId="{D65D00BD-1526-47B4-A2FF-ED2AAF16E0FB}" srcOrd="3" destOrd="0" presId="urn:microsoft.com/office/officeart/2005/8/layout/orgChart1"/>
    <dgm:cxn modelId="{5C88EED6-B5D2-42EA-BBDD-20BBA33316E1}" type="presParOf" srcId="{D65D00BD-1526-47B4-A2FF-ED2AAF16E0FB}" destId="{2D1CFB78-0378-4B8A-80C9-AED1FD8F3B4D}" srcOrd="0" destOrd="0" presId="urn:microsoft.com/office/officeart/2005/8/layout/orgChart1"/>
    <dgm:cxn modelId="{0CC15712-315F-4A48-A157-A4969D312336}" type="presParOf" srcId="{2D1CFB78-0378-4B8A-80C9-AED1FD8F3B4D}" destId="{E3FE261C-79A9-4A30-9B43-17215776B0E4}" srcOrd="0" destOrd="0" presId="urn:microsoft.com/office/officeart/2005/8/layout/orgChart1"/>
    <dgm:cxn modelId="{0B79984E-52AC-4F61-A576-8C3C5FED5C27}" type="presParOf" srcId="{2D1CFB78-0378-4B8A-80C9-AED1FD8F3B4D}" destId="{EFAE1B8C-24C6-424A-8B91-4E44D4F9E765}" srcOrd="1" destOrd="0" presId="urn:microsoft.com/office/officeart/2005/8/layout/orgChart1"/>
    <dgm:cxn modelId="{0F8701C4-C7FD-4720-92D7-59F4A3567B7F}" type="presParOf" srcId="{D65D00BD-1526-47B4-A2FF-ED2AAF16E0FB}" destId="{F677AAA3-1A65-476C-8460-65E45D0AD555}" srcOrd="1" destOrd="0" presId="urn:microsoft.com/office/officeart/2005/8/layout/orgChart1"/>
    <dgm:cxn modelId="{4EBE9A1C-CE7D-4237-8761-89327F62AB96}" type="presParOf" srcId="{D65D00BD-1526-47B4-A2FF-ED2AAF16E0FB}" destId="{6A756564-1CBE-4B2D-BC85-1E9BE6EF86C1}" srcOrd="2" destOrd="0" presId="urn:microsoft.com/office/officeart/2005/8/layout/orgChart1"/>
    <dgm:cxn modelId="{9256EE09-4FAA-4023-8EC8-936587E570BB}" type="presParOf" srcId="{EB75B498-C795-4EE0-BCF8-D2193CCF9969}" destId="{534E8909-F035-4E80-AD46-6A43FD284889}" srcOrd="4" destOrd="0" presId="urn:microsoft.com/office/officeart/2005/8/layout/orgChart1"/>
    <dgm:cxn modelId="{8A3BC3CD-FD19-4560-BE54-BA30E9CF8C0C}" type="presParOf" srcId="{EB75B498-C795-4EE0-BCF8-D2193CCF9969}" destId="{FCA88A8C-EB1F-45BE-9ED9-CCE49C123385}" srcOrd="5" destOrd="0" presId="urn:microsoft.com/office/officeart/2005/8/layout/orgChart1"/>
    <dgm:cxn modelId="{B5B2CF1C-563F-4285-96EC-6DF24137F9BD}" type="presParOf" srcId="{FCA88A8C-EB1F-45BE-9ED9-CCE49C123385}" destId="{894E7707-7553-4A2E-A755-8180551851E4}" srcOrd="0" destOrd="0" presId="urn:microsoft.com/office/officeart/2005/8/layout/orgChart1"/>
    <dgm:cxn modelId="{886D4325-8216-4DDF-8F09-D907489CC720}" type="presParOf" srcId="{894E7707-7553-4A2E-A755-8180551851E4}" destId="{819DA3C1-C06A-452E-9680-725FA1FD52AC}" srcOrd="0" destOrd="0" presId="urn:microsoft.com/office/officeart/2005/8/layout/orgChart1"/>
    <dgm:cxn modelId="{92F9A476-2895-4ACA-B86B-E2FB5DB0F6F4}" type="presParOf" srcId="{894E7707-7553-4A2E-A755-8180551851E4}" destId="{BCEA6B7F-F283-428E-80C5-05813C5286AC}" srcOrd="1" destOrd="0" presId="urn:microsoft.com/office/officeart/2005/8/layout/orgChart1"/>
    <dgm:cxn modelId="{3BBF4F2B-54BD-43B5-88F5-6079D922973B}" type="presParOf" srcId="{FCA88A8C-EB1F-45BE-9ED9-CCE49C123385}" destId="{D50D84C6-B570-403E-A880-C31F9BA1C12F}" srcOrd="1" destOrd="0" presId="urn:microsoft.com/office/officeart/2005/8/layout/orgChart1"/>
    <dgm:cxn modelId="{22C88FA5-C26F-439A-811F-AA290E88BE0A}" type="presParOf" srcId="{FCA88A8C-EB1F-45BE-9ED9-CCE49C123385}" destId="{EA37B654-9CB1-4D3C-ADE5-1B5F1EA45FD7}" srcOrd="2" destOrd="0" presId="urn:microsoft.com/office/officeart/2005/8/layout/orgChart1"/>
    <dgm:cxn modelId="{E1033DF2-BF78-4FC1-9FB5-0F9F5962525D}" type="presParOf" srcId="{EB75B498-C795-4EE0-BCF8-D2193CCF9969}" destId="{09CFE872-11AD-4D29-99C7-591DEFCF4E27}" srcOrd="6" destOrd="0" presId="urn:microsoft.com/office/officeart/2005/8/layout/orgChart1"/>
    <dgm:cxn modelId="{BA30B2D0-6683-46BB-BBF8-0AE79F0D6642}" type="presParOf" srcId="{EB75B498-C795-4EE0-BCF8-D2193CCF9969}" destId="{2E7089A5-48F6-4AC8-83F5-3F07E5409498}" srcOrd="7" destOrd="0" presId="urn:microsoft.com/office/officeart/2005/8/layout/orgChart1"/>
    <dgm:cxn modelId="{F18A8EE1-0D53-4ED2-88AD-E073EA9FD8E7}" type="presParOf" srcId="{2E7089A5-48F6-4AC8-83F5-3F07E5409498}" destId="{469D6E94-060E-4DDA-BA03-7384BD3553A5}" srcOrd="0" destOrd="0" presId="urn:microsoft.com/office/officeart/2005/8/layout/orgChart1"/>
    <dgm:cxn modelId="{06176EA8-FC06-45DA-A79C-F554E87F9D0F}" type="presParOf" srcId="{469D6E94-060E-4DDA-BA03-7384BD3553A5}" destId="{43342E2A-14CE-4921-A208-8898F659E962}" srcOrd="0" destOrd="0" presId="urn:microsoft.com/office/officeart/2005/8/layout/orgChart1"/>
    <dgm:cxn modelId="{61EDD349-F1FD-4939-885B-ED3AE00DE0E9}" type="presParOf" srcId="{469D6E94-060E-4DDA-BA03-7384BD3553A5}" destId="{03B62755-5748-490F-8C14-A92D8C617AF3}" srcOrd="1" destOrd="0" presId="urn:microsoft.com/office/officeart/2005/8/layout/orgChart1"/>
    <dgm:cxn modelId="{396AD0EF-0EFC-49C1-8776-6A13ADDAE41A}" type="presParOf" srcId="{2E7089A5-48F6-4AC8-83F5-3F07E5409498}" destId="{BBFB4BE7-365B-423B-B451-4163EEB07BC4}" srcOrd="1" destOrd="0" presId="urn:microsoft.com/office/officeart/2005/8/layout/orgChart1"/>
    <dgm:cxn modelId="{92F3F7AE-C8A4-4B8C-91E6-DBD62D085632}" type="presParOf" srcId="{2E7089A5-48F6-4AC8-83F5-3F07E5409498}" destId="{5F965D9B-1D3F-491A-B833-72806743175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092A1A-C1A8-4D79-9865-42A390A72373}">
      <dsp:nvSpPr>
        <dsp:cNvPr id="0" name=""/>
        <dsp:cNvSpPr/>
      </dsp:nvSpPr>
      <dsp:spPr>
        <a:xfrm>
          <a:off x="5643562" y="952306"/>
          <a:ext cx="167999" cy="735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5998"/>
              </a:lnTo>
              <a:lnTo>
                <a:pt x="167999" y="73599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64773E-73E8-4A9A-8116-4BB61CA72400}">
      <dsp:nvSpPr>
        <dsp:cNvPr id="0" name=""/>
        <dsp:cNvSpPr/>
      </dsp:nvSpPr>
      <dsp:spPr>
        <a:xfrm>
          <a:off x="5475562" y="952306"/>
          <a:ext cx="167999" cy="735998"/>
        </a:xfrm>
        <a:custGeom>
          <a:avLst/>
          <a:gdLst/>
          <a:ahLst/>
          <a:cxnLst/>
          <a:rect l="0" t="0" r="0" b="0"/>
          <a:pathLst>
            <a:path>
              <a:moveTo>
                <a:pt x="167999" y="0"/>
              </a:moveTo>
              <a:lnTo>
                <a:pt x="167999" y="735998"/>
              </a:lnTo>
              <a:lnTo>
                <a:pt x="0" y="73599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0F967A-52D4-4EAF-BD2C-A6D27A1AD4A0}">
      <dsp:nvSpPr>
        <dsp:cNvPr id="0" name=""/>
        <dsp:cNvSpPr/>
      </dsp:nvSpPr>
      <dsp:spPr>
        <a:xfrm>
          <a:off x="5643562" y="952306"/>
          <a:ext cx="4839990" cy="1471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997"/>
              </a:lnTo>
              <a:lnTo>
                <a:pt x="4839990" y="1303997"/>
              </a:lnTo>
              <a:lnTo>
                <a:pt x="4839990" y="147199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6D279-718A-4339-83F6-15624B1E403C}">
      <dsp:nvSpPr>
        <dsp:cNvPr id="0" name=""/>
        <dsp:cNvSpPr/>
      </dsp:nvSpPr>
      <dsp:spPr>
        <a:xfrm>
          <a:off x="5643562" y="952306"/>
          <a:ext cx="2903994" cy="1471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997"/>
              </a:lnTo>
              <a:lnTo>
                <a:pt x="2903994" y="1303997"/>
              </a:lnTo>
              <a:lnTo>
                <a:pt x="2903994" y="147199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70855-A029-4608-9D95-63BC0B68AB7C}">
      <dsp:nvSpPr>
        <dsp:cNvPr id="0" name=""/>
        <dsp:cNvSpPr/>
      </dsp:nvSpPr>
      <dsp:spPr>
        <a:xfrm>
          <a:off x="5643562" y="952306"/>
          <a:ext cx="967998" cy="1471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997"/>
              </a:lnTo>
              <a:lnTo>
                <a:pt x="967998" y="1303997"/>
              </a:lnTo>
              <a:lnTo>
                <a:pt x="967998" y="147199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63819-A2D2-45E4-AE9C-DBD0FD1771D5}">
      <dsp:nvSpPr>
        <dsp:cNvPr id="0" name=""/>
        <dsp:cNvSpPr/>
      </dsp:nvSpPr>
      <dsp:spPr>
        <a:xfrm>
          <a:off x="4675564" y="952306"/>
          <a:ext cx="967998" cy="1471997"/>
        </a:xfrm>
        <a:custGeom>
          <a:avLst/>
          <a:gdLst/>
          <a:ahLst/>
          <a:cxnLst/>
          <a:rect l="0" t="0" r="0" b="0"/>
          <a:pathLst>
            <a:path>
              <a:moveTo>
                <a:pt x="967998" y="0"/>
              </a:moveTo>
              <a:lnTo>
                <a:pt x="967998" y="1303997"/>
              </a:lnTo>
              <a:lnTo>
                <a:pt x="0" y="1303997"/>
              </a:lnTo>
              <a:lnTo>
                <a:pt x="0" y="147199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201D5-9E83-434E-BC1F-1504E765343F}">
      <dsp:nvSpPr>
        <dsp:cNvPr id="0" name=""/>
        <dsp:cNvSpPr/>
      </dsp:nvSpPr>
      <dsp:spPr>
        <a:xfrm>
          <a:off x="2739568" y="952306"/>
          <a:ext cx="2903994" cy="1471997"/>
        </a:xfrm>
        <a:custGeom>
          <a:avLst/>
          <a:gdLst/>
          <a:ahLst/>
          <a:cxnLst/>
          <a:rect l="0" t="0" r="0" b="0"/>
          <a:pathLst>
            <a:path>
              <a:moveTo>
                <a:pt x="2903994" y="0"/>
              </a:moveTo>
              <a:lnTo>
                <a:pt x="2903994" y="1303997"/>
              </a:lnTo>
              <a:lnTo>
                <a:pt x="0" y="1303997"/>
              </a:lnTo>
              <a:lnTo>
                <a:pt x="0" y="147199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47E1D-9C47-45E9-B8E5-2E5BA82D7FA7}">
      <dsp:nvSpPr>
        <dsp:cNvPr id="0" name=""/>
        <dsp:cNvSpPr/>
      </dsp:nvSpPr>
      <dsp:spPr>
        <a:xfrm>
          <a:off x="799998" y="952306"/>
          <a:ext cx="4843564" cy="1475733"/>
        </a:xfrm>
        <a:custGeom>
          <a:avLst/>
          <a:gdLst/>
          <a:ahLst/>
          <a:cxnLst/>
          <a:rect l="0" t="0" r="0" b="0"/>
          <a:pathLst>
            <a:path>
              <a:moveTo>
                <a:pt x="4843564" y="0"/>
              </a:moveTo>
              <a:lnTo>
                <a:pt x="4843564" y="1307733"/>
              </a:lnTo>
              <a:lnTo>
                <a:pt x="0" y="1307733"/>
              </a:lnTo>
              <a:lnTo>
                <a:pt x="0" y="14757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28DF2-52DB-4834-96E4-B0121A73D6EA}">
      <dsp:nvSpPr>
        <dsp:cNvPr id="0" name=""/>
        <dsp:cNvSpPr/>
      </dsp:nvSpPr>
      <dsp:spPr>
        <a:xfrm>
          <a:off x="4843564" y="152308"/>
          <a:ext cx="1599996" cy="7999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FM&amp;L Division Director</a:t>
          </a:r>
        </a:p>
      </dsp:txBody>
      <dsp:txXfrm>
        <a:off x="4843564" y="152308"/>
        <a:ext cx="1599996" cy="799998"/>
      </dsp:txXfrm>
    </dsp:sp>
    <dsp:sp modelId="{D376461C-69A7-4AA1-A908-967E6B204E89}">
      <dsp:nvSpPr>
        <dsp:cNvPr id="0" name=""/>
        <dsp:cNvSpPr/>
      </dsp:nvSpPr>
      <dsp:spPr>
        <a:xfrm>
          <a:off x="0" y="2428039"/>
          <a:ext cx="1599996" cy="7999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Planning Department</a:t>
          </a:r>
        </a:p>
      </dsp:txBody>
      <dsp:txXfrm>
        <a:off x="0" y="2428039"/>
        <a:ext cx="1599996" cy="799998"/>
      </dsp:txXfrm>
    </dsp:sp>
    <dsp:sp modelId="{F6D398DF-968C-45E8-89EF-DDCC81375B5B}">
      <dsp:nvSpPr>
        <dsp:cNvPr id="0" name=""/>
        <dsp:cNvSpPr/>
      </dsp:nvSpPr>
      <dsp:spPr>
        <a:xfrm>
          <a:off x="1939569" y="2424303"/>
          <a:ext cx="1599996" cy="7999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Engineering Department </a:t>
          </a:r>
        </a:p>
      </dsp:txBody>
      <dsp:txXfrm>
        <a:off x="1939569" y="2424303"/>
        <a:ext cx="1599996" cy="799998"/>
      </dsp:txXfrm>
    </dsp:sp>
    <dsp:sp modelId="{2CA825C1-B7B8-4384-AF6F-532C0A7D835B}">
      <dsp:nvSpPr>
        <dsp:cNvPr id="0" name=""/>
        <dsp:cNvSpPr/>
      </dsp:nvSpPr>
      <dsp:spPr>
        <a:xfrm>
          <a:off x="3875566" y="2424303"/>
          <a:ext cx="1599996" cy="7999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Capital Projects  Department</a:t>
          </a:r>
        </a:p>
      </dsp:txBody>
      <dsp:txXfrm>
        <a:off x="3875566" y="2424303"/>
        <a:ext cx="1599996" cy="799998"/>
      </dsp:txXfrm>
    </dsp:sp>
    <dsp:sp modelId="{C5665E60-B3F1-4095-B65A-F5E5D636BCE3}">
      <dsp:nvSpPr>
        <dsp:cNvPr id="0" name=""/>
        <dsp:cNvSpPr/>
      </dsp:nvSpPr>
      <dsp:spPr>
        <a:xfrm>
          <a:off x="5811562" y="2424303"/>
          <a:ext cx="1599996" cy="7999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Maintenance and Operations Department</a:t>
          </a:r>
        </a:p>
      </dsp:txBody>
      <dsp:txXfrm>
        <a:off x="5811562" y="2424303"/>
        <a:ext cx="1599996" cy="799998"/>
      </dsp:txXfrm>
    </dsp:sp>
    <dsp:sp modelId="{6AF6CE9B-4B25-471A-B1FA-DC09A49258DC}">
      <dsp:nvSpPr>
        <dsp:cNvPr id="0" name=""/>
        <dsp:cNvSpPr/>
      </dsp:nvSpPr>
      <dsp:spPr>
        <a:xfrm>
          <a:off x="7747558" y="2424303"/>
          <a:ext cx="1599996" cy="7999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Security Department</a:t>
          </a:r>
        </a:p>
      </dsp:txBody>
      <dsp:txXfrm>
        <a:off x="7747558" y="2424303"/>
        <a:ext cx="1599996" cy="799998"/>
      </dsp:txXfrm>
    </dsp:sp>
    <dsp:sp modelId="{BA489A30-E783-4DA6-94FA-A0AD3E238E92}">
      <dsp:nvSpPr>
        <dsp:cNvPr id="0" name=""/>
        <dsp:cNvSpPr/>
      </dsp:nvSpPr>
      <dsp:spPr>
        <a:xfrm>
          <a:off x="9683554" y="2424303"/>
          <a:ext cx="1599996" cy="7999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Property and Logistics Department</a:t>
          </a:r>
        </a:p>
      </dsp:txBody>
      <dsp:txXfrm>
        <a:off x="9683554" y="2424303"/>
        <a:ext cx="1599996" cy="799998"/>
      </dsp:txXfrm>
    </dsp:sp>
    <dsp:sp modelId="{D4AACD94-7E43-4AD1-A490-D34488524894}">
      <dsp:nvSpPr>
        <dsp:cNvPr id="0" name=""/>
        <dsp:cNvSpPr/>
      </dsp:nvSpPr>
      <dsp:spPr>
        <a:xfrm>
          <a:off x="3875566" y="1288305"/>
          <a:ext cx="1599996" cy="7999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Division Safety Officer</a:t>
          </a:r>
        </a:p>
      </dsp:txBody>
      <dsp:txXfrm>
        <a:off x="3875566" y="1288305"/>
        <a:ext cx="1599996" cy="799998"/>
      </dsp:txXfrm>
    </dsp:sp>
    <dsp:sp modelId="{D7C5D75A-56A6-4E33-B12C-E84919605A17}">
      <dsp:nvSpPr>
        <dsp:cNvPr id="0" name=""/>
        <dsp:cNvSpPr/>
      </dsp:nvSpPr>
      <dsp:spPr>
        <a:xfrm>
          <a:off x="5811562" y="1288305"/>
          <a:ext cx="1599996" cy="79999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Division Administration</a:t>
          </a:r>
        </a:p>
      </dsp:txBody>
      <dsp:txXfrm>
        <a:off x="5811562" y="1288305"/>
        <a:ext cx="1599996" cy="799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FE872-11AD-4D29-99C7-591DEFCF4E27}">
      <dsp:nvSpPr>
        <dsp:cNvPr id="0" name=""/>
        <dsp:cNvSpPr/>
      </dsp:nvSpPr>
      <dsp:spPr>
        <a:xfrm>
          <a:off x="6044666" y="275474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03047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E8909-F035-4E80-AD46-6A43FD284889}">
      <dsp:nvSpPr>
        <dsp:cNvPr id="0" name=""/>
        <dsp:cNvSpPr/>
      </dsp:nvSpPr>
      <dsp:spPr>
        <a:xfrm>
          <a:off x="5987339" y="275474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103047" y="0"/>
              </a:moveTo>
              <a:lnTo>
                <a:pt x="103047" y="638791"/>
              </a:lnTo>
              <a:lnTo>
                <a:pt x="45720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EDEE6-3A36-4F62-8BB2-1E4F86BA3942}">
      <dsp:nvSpPr>
        <dsp:cNvPr id="0" name=""/>
        <dsp:cNvSpPr/>
      </dsp:nvSpPr>
      <dsp:spPr>
        <a:xfrm>
          <a:off x="6044666" y="275474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03047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43F03-8107-49C2-ADBC-992FAE3C591F}">
      <dsp:nvSpPr>
        <dsp:cNvPr id="0" name=""/>
        <dsp:cNvSpPr/>
      </dsp:nvSpPr>
      <dsp:spPr>
        <a:xfrm>
          <a:off x="5987339" y="275474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103047" y="0"/>
              </a:moveTo>
              <a:lnTo>
                <a:pt x="103047" y="251148"/>
              </a:lnTo>
              <a:lnTo>
                <a:pt x="45720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EE8A0-14D1-43F3-B025-A414D30B23AC}">
      <dsp:nvSpPr>
        <dsp:cNvPr id="0" name=""/>
        <dsp:cNvSpPr/>
      </dsp:nvSpPr>
      <dsp:spPr>
        <a:xfrm>
          <a:off x="10430122" y="1438402"/>
          <a:ext cx="91440" cy="37399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39932"/>
              </a:lnTo>
              <a:lnTo>
                <a:pt x="127616" y="373993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77F7F-8B00-4AB3-8004-A7E79C1E1E8F}">
      <dsp:nvSpPr>
        <dsp:cNvPr id="0" name=""/>
        <dsp:cNvSpPr/>
      </dsp:nvSpPr>
      <dsp:spPr>
        <a:xfrm>
          <a:off x="10430122" y="1438402"/>
          <a:ext cx="91440" cy="33522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2289"/>
              </a:lnTo>
              <a:lnTo>
                <a:pt x="127616" y="335228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27CAF-0D7E-4594-9246-C67474EF64CA}">
      <dsp:nvSpPr>
        <dsp:cNvPr id="0" name=""/>
        <dsp:cNvSpPr/>
      </dsp:nvSpPr>
      <dsp:spPr>
        <a:xfrm>
          <a:off x="10430122" y="1438402"/>
          <a:ext cx="91440" cy="296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64647"/>
              </a:lnTo>
              <a:lnTo>
                <a:pt x="127616" y="296464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F5C6F-9174-4E6B-8BC7-855978281904}">
      <dsp:nvSpPr>
        <dsp:cNvPr id="0" name=""/>
        <dsp:cNvSpPr/>
      </dsp:nvSpPr>
      <dsp:spPr>
        <a:xfrm>
          <a:off x="10430122" y="1438402"/>
          <a:ext cx="91440" cy="2577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04"/>
              </a:lnTo>
              <a:lnTo>
                <a:pt x="127616" y="25770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5BA72-AEDB-49CF-85AB-9EFD855027F5}">
      <dsp:nvSpPr>
        <dsp:cNvPr id="0" name=""/>
        <dsp:cNvSpPr/>
      </dsp:nvSpPr>
      <dsp:spPr>
        <a:xfrm>
          <a:off x="10430122" y="1438402"/>
          <a:ext cx="91440" cy="2189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9361"/>
              </a:lnTo>
              <a:lnTo>
                <a:pt x="127616" y="218936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D70099-AE8E-42B4-998C-80E64276A870}">
      <dsp:nvSpPr>
        <dsp:cNvPr id="0" name=""/>
        <dsp:cNvSpPr/>
      </dsp:nvSpPr>
      <dsp:spPr>
        <a:xfrm>
          <a:off x="10430122" y="1438402"/>
          <a:ext cx="91440" cy="1801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1719"/>
              </a:lnTo>
              <a:lnTo>
                <a:pt x="127616" y="1801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BACCD-0E1A-43CE-8AA0-AD4DC1C3778D}">
      <dsp:nvSpPr>
        <dsp:cNvPr id="0" name=""/>
        <dsp:cNvSpPr/>
      </dsp:nvSpPr>
      <dsp:spPr>
        <a:xfrm>
          <a:off x="10430122" y="1438402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924A9-0CEC-4EE4-864D-2A833A9FA4EC}">
      <dsp:nvSpPr>
        <dsp:cNvPr id="0" name=""/>
        <dsp:cNvSpPr/>
      </dsp:nvSpPr>
      <dsp:spPr>
        <a:xfrm>
          <a:off x="10430122" y="1438402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C9272-5F17-4F49-88A5-13A3A8AC5258}">
      <dsp:nvSpPr>
        <dsp:cNvPr id="0" name=""/>
        <dsp:cNvSpPr/>
      </dsp:nvSpPr>
      <dsp:spPr>
        <a:xfrm>
          <a:off x="10430122" y="1438402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505E4-73ED-4B99-BB46-A2238EE2A966}">
      <dsp:nvSpPr>
        <dsp:cNvPr id="0" name=""/>
        <dsp:cNvSpPr/>
      </dsp:nvSpPr>
      <dsp:spPr>
        <a:xfrm>
          <a:off x="10430122" y="1438402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7B1DDC-369F-40FE-B182-3F92B23D5C9C}">
      <dsp:nvSpPr>
        <dsp:cNvPr id="0" name=""/>
        <dsp:cNvSpPr/>
      </dsp:nvSpPr>
      <dsp:spPr>
        <a:xfrm>
          <a:off x="6090386" y="275474"/>
          <a:ext cx="4603846" cy="889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612"/>
              </a:lnTo>
              <a:lnTo>
                <a:pt x="4603846" y="832612"/>
              </a:lnTo>
              <a:lnTo>
                <a:pt x="4603846" y="88994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E02FF-8594-4249-BECC-C870D30CF3BC}">
      <dsp:nvSpPr>
        <dsp:cNvPr id="0" name=""/>
        <dsp:cNvSpPr/>
      </dsp:nvSpPr>
      <dsp:spPr>
        <a:xfrm>
          <a:off x="9753297" y="4151900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C1E0E-F8A2-49B5-9C05-3325EEE54BBD}">
      <dsp:nvSpPr>
        <dsp:cNvPr id="0" name=""/>
        <dsp:cNvSpPr/>
      </dsp:nvSpPr>
      <dsp:spPr>
        <a:xfrm>
          <a:off x="9753297" y="4151900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6A096B-6B7B-4E05-88F3-9BBAD47F66B3}">
      <dsp:nvSpPr>
        <dsp:cNvPr id="0" name=""/>
        <dsp:cNvSpPr/>
      </dsp:nvSpPr>
      <dsp:spPr>
        <a:xfrm>
          <a:off x="9753297" y="4151900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F876E-286A-4E19-B3EA-F7A860335720}">
      <dsp:nvSpPr>
        <dsp:cNvPr id="0" name=""/>
        <dsp:cNvSpPr/>
      </dsp:nvSpPr>
      <dsp:spPr>
        <a:xfrm>
          <a:off x="9753297" y="4151900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EC3CE-3D46-451E-9204-3A6844BE7FC2}">
      <dsp:nvSpPr>
        <dsp:cNvPr id="0" name=""/>
        <dsp:cNvSpPr/>
      </dsp:nvSpPr>
      <dsp:spPr>
        <a:xfrm>
          <a:off x="9616803" y="1438402"/>
          <a:ext cx="91440" cy="2577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04"/>
              </a:lnTo>
              <a:lnTo>
                <a:pt x="127616" y="25770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E7C3EE-6E8B-47D0-B2FA-3C99A11F9819}">
      <dsp:nvSpPr>
        <dsp:cNvPr id="0" name=""/>
        <dsp:cNvSpPr/>
      </dsp:nvSpPr>
      <dsp:spPr>
        <a:xfrm>
          <a:off x="9616803" y="1438402"/>
          <a:ext cx="91440" cy="2189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9361"/>
              </a:lnTo>
              <a:lnTo>
                <a:pt x="127616" y="218936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36650E-F352-4D6C-B2BD-D715FC5C11CC}">
      <dsp:nvSpPr>
        <dsp:cNvPr id="0" name=""/>
        <dsp:cNvSpPr/>
      </dsp:nvSpPr>
      <dsp:spPr>
        <a:xfrm>
          <a:off x="9753297" y="2601330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B30AB-DF16-451C-AF43-C1E9891A5935}">
      <dsp:nvSpPr>
        <dsp:cNvPr id="0" name=""/>
        <dsp:cNvSpPr/>
      </dsp:nvSpPr>
      <dsp:spPr>
        <a:xfrm>
          <a:off x="9753297" y="2601330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7722A-42FC-4F50-8826-3E058EC831BA}">
      <dsp:nvSpPr>
        <dsp:cNvPr id="0" name=""/>
        <dsp:cNvSpPr/>
      </dsp:nvSpPr>
      <dsp:spPr>
        <a:xfrm>
          <a:off x="9616803" y="1438402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9D253-7BCF-404A-9C78-1EAB650C13B5}">
      <dsp:nvSpPr>
        <dsp:cNvPr id="0" name=""/>
        <dsp:cNvSpPr/>
      </dsp:nvSpPr>
      <dsp:spPr>
        <a:xfrm>
          <a:off x="9805495" y="1826045"/>
          <a:ext cx="91613" cy="251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148"/>
              </a:lnTo>
              <a:lnTo>
                <a:pt x="91613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1594C-FB35-49EC-B5C8-9185C92AA15E}">
      <dsp:nvSpPr>
        <dsp:cNvPr id="0" name=""/>
        <dsp:cNvSpPr/>
      </dsp:nvSpPr>
      <dsp:spPr>
        <a:xfrm>
          <a:off x="9616803" y="1438402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A1800-4C8B-41B3-AB94-CC09A5240D20}">
      <dsp:nvSpPr>
        <dsp:cNvPr id="0" name=""/>
        <dsp:cNvSpPr/>
      </dsp:nvSpPr>
      <dsp:spPr>
        <a:xfrm>
          <a:off x="6090386" y="275474"/>
          <a:ext cx="3790527" cy="889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612"/>
              </a:lnTo>
              <a:lnTo>
                <a:pt x="3790527" y="832612"/>
              </a:lnTo>
              <a:lnTo>
                <a:pt x="3790527" y="88994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DA2B4-F776-47DE-96E3-F4A8E9E134EB}">
      <dsp:nvSpPr>
        <dsp:cNvPr id="0" name=""/>
        <dsp:cNvSpPr/>
      </dsp:nvSpPr>
      <dsp:spPr>
        <a:xfrm>
          <a:off x="8956173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D2321-5EB5-42F1-95B3-99E9E55F1681}">
      <dsp:nvSpPr>
        <dsp:cNvPr id="0" name=""/>
        <dsp:cNvSpPr/>
      </dsp:nvSpPr>
      <dsp:spPr>
        <a:xfrm>
          <a:off x="8956173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7A441-39E1-4814-BBE8-866706F348FD}">
      <dsp:nvSpPr>
        <dsp:cNvPr id="0" name=""/>
        <dsp:cNvSpPr/>
      </dsp:nvSpPr>
      <dsp:spPr>
        <a:xfrm>
          <a:off x="8956173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30C2E-F97B-4DA2-A2D6-3E236BFE22F1}">
      <dsp:nvSpPr>
        <dsp:cNvPr id="0" name=""/>
        <dsp:cNvSpPr/>
      </dsp:nvSpPr>
      <dsp:spPr>
        <a:xfrm>
          <a:off x="8956173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4E2F3-6AD4-4FE1-AC0F-DEAF5C25E06E}">
      <dsp:nvSpPr>
        <dsp:cNvPr id="0" name=""/>
        <dsp:cNvSpPr/>
      </dsp:nvSpPr>
      <dsp:spPr>
        <a:xfrm>
          <a:off x="7568707" y="1438402"/>
          <a:ext cx="1651575" cy="114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27"/>
              </a:lnTo>
              <a:lnTo>
                <a:pt x="1651575" y="57327"/>
              </a:lnTo>
              <a:lnTo>
                <a:pt x="1651575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962AA-BB87-4C6F-8C9E-3E0179E91FCC}">
      <dsp:nvSpPr>
        <dsp:cNvPr id="0" name=""/>
        <dsp:cNvSpPr/>
      </dsp:nvSpPr>
      <dsp:spPr>
        <a:xfrm>
          <a:off x="8295542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7580A-D071-434D-A626-CF2054C89F4F}">
      <dsp:nvSpPr>
        <dsp:cNvPr id="0" name=""/>
        <dsp:cNvSpPr/>
      </dsp:nvSpPr>
      <dsp:spPr>
        <a:xfrm>
          <a:off x="8295542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F3DCD-75DB-418F-A692-8409F06F247C}">
      <dsp:nvSpPr>
        <dsp:cNvPr id="0" name=""/>
        <dsp:cNvSpPr/>
      </dsp:nvSpPr>
      <dsp:spPr>
        <a:xfrm>
          <a:off x="8295542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EFAA9-DED4-421C-A8EB-C08811B7590F}">
      <dsp:nvSpPr>
        <dsp:cNvPr id="0" name=""/>
        <dsp:cNvSpPr/>
      </dsp:nvSpPr>
      <dsp:spPr>
        <a:xfrm>
          <a:off x="8295542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88E6B-08DD-419C-A2F4-D8CF27A09A36}">
      <dsp:nvSpPr>
        <dsp:cNvPr id="0" name=""/>
        <dsp:cNvSpPr/>
      </dsp:nvSpPr>
      <dsp:spPr>
        <a:xfrm>
          <a:off x="7568707" y="1438402"/>
          <a:ext cx="990945" cy="114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27"/>
              </a:lnTo>
              <a:lnTo>
                <a:pt x="990945" y="57327"/>
              </a:lnTo>
              <a:lnTo>
                <a:pt x="990945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54BA96-C276-4C20-94A5-816082402E8A}">
      <dsp:nvSpPr>
        <dsp:cNvPr id="0" name=""/>
        <dsp:cNvSpPr/>
      </dsp:nvSpPr>
      <dsp:spPr>
        <a:xfrm>
          <a:off x="7634912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37D23-D800-4316-9627-5A8B079BD3FA}">
      <dsp:nvSpPr>
        <dsp:cNvPr id="0" name=""/>
        <dsp:cNvSpPr/>
      </dsp:nvSpPr>
      <dsp:spPr>
        <a:xfrm>
          <a:off x="7634912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7BF1F-85F8-40F6-AB7C-E9FB2C6ABDEA}">
      <dsp:nvSpPr>
        <dsp:cNvPr id="0" name=""/>
        <dsp:cNvSpPr/>
      </dsp:nvSpPr>
      <dsp:spPr>
        <a:xfrm>
          <a:off x="7634912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B8054-B4E0-4F56-B227-32E47AEAFA5C}">
      <dsp:nvSpPr>
        <dsp:cNvPr id="0" name=""/>
        <dsp:cNvSpPr/>
      </dsp:nvSpPr>
      <dsp:spPr>
        <a:xfrm>
          <a:off x="7634912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0198A0-840D-4EC7-B87F-15D5C253C956}">
      <dsp:nvSpPr>
        <dsp:cNvPr id="0" name=""/>
        <dsp:cNvSpPr/>
      </dsp:nvSpPr>
      <dsp:spPr>
        <a:xfrm>
          <a:off x="7568707" y="1438402"/>
          <a:ext cx="330315" cy="114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27"/>
              </a:lnTo>
              <a:lnTo>
                <a:pt x="330315" y="57327"/>
              </a:lnTo>
              <a:lnTo>
                <a:pt x="330315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955A93-51B8-4EF3-BEEC-BBD4C9A8D11C}">
      <dsp:nvSpPr>
        <dsp:cNvPr id="0" name=""/>
        <dsp:cNvSpPr/>
      </dsp:nvSpPr>
      <dsp:spPr>
        <a:xfrm>
          <a:off x="6974282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DDC228-6E5C-4070-8060-CC3ADC0366AE}">
      <dsp:nvSpPr>
        <dsp:cNvPr id="0" name=""/>
        <dsp:cNvSpPr/>
      </dsp:nvSpPr>
      <dsp:spPr>
        <a:xfrm>
          <a:off x="6974282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B2229-DFD6-4B37-A3CC-DEDBD0164168}">
      <dsp:nvSpPr>
        <dsp:cNvPr id="0" name=""/>
        <dsp:cNvSpPr/>
      </dsp:nvSpPr>
      <dsp:spPr>
        <a:xfrm>
          <a:off x="6974282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C4AF32-0F11-4430-BAF3-A721A934CC25}">
      <dsp:nvSpPr>
        <dsp:cNvPr id="0" name=""/>
        <dsp:cNvSpPr/>
      </dsp:nvSpPr>
      <dsp:spPr>
        <a:xfrm>
          <a:off x="6974282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4E408-EE32-4ACD-8C1E-CAE30E43FCFB}">
      <dsp:nvSpPr>
        <dsp:cNvPr id="0" name=""/>
        <dsp:cNvSpPr/>
      </dsp:nvSpPr>
      <dsp:spPr>
        <a:xfrm>
          <a:off x="7238392" y="1438402"/>
          <a:ext cx="330315" cy="114654"/>
        </a:xfrm>
        <a:custGeom>
          <a:avLst/>
          <a:gdLst/>
          <a:ahLst/>
          <a:cxnLst/>
          <a:rect l="0" t="0" r="0" b="0"/>
          <a:pathLst>
            <a:path>
              <a:moveTo>
                <a:pt x="330315" y="0"/>
              </a:moveTo>
              <a:lnTo>
                <a:pt x="330315" y="57327"/>
              </a:lnTo>
              <a:lnTo>
                <a:pt x="0" y="57327"/>
              </a:lnTo>
              <a:lnTo>
                <a:pt x="0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10CDF-897B-4C69-A07A-3FC767F811B5}">
      <dsp:nvSpPr>
        <dsp:cNvPr id="0" name=""/>
        <dsp:cNvSpPr/>
      </dsp:nvSpPr>
      <dsp:spPr>
        <a:xfrm>
          <a:off x="6313651" y="1826045"/>
          <a:ext cx="91440" cy="296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64647"/>
              </a:lnTo>
              <a:lnTo>
                <a:pt x="127616" y="296464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6EF95-093D-4768-B299-28D72C864755}">
      <dsp:nvSpPr>
        <dsp:cNvPr id="0" name=""/>
        <dsp:cNvSpPr/>
      </dsp:nvSpPr>
      <dsp:spPr>
        <a:xfrm>
          <a:off x="6313651" y="1826045"/>
          <a:ext cx="91440" cy="2577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04"/>
              </a:lnTo>
              <a:lnTo>
                <a:pt x="127616" y="25770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FF1968-CAFF-4DF3-A5C3-12CE8373C38A}">
      <dsp:nvSpPr>
        <dsp:cNvPr id="0" name=""/>
        <dsp:cNvSpPr/>
      </dsp:nvSpPr>
      <dsp:spPr>
        <a:xfrm>
          <a:off x="6313651" y="1826045"/>
          <a:ext cx="91440" cy="2189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9361"/>
              </a:lnTo>
              <a:lnTo>
                <a:pt x="127616" y="218936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946C6-8C5E-49D2-A467-B80EA66F3D1E}">
      <dsp:nvSpPr>
        <dsp:cNvPr id="0" name=""/>
        <dsp:cNvSpPr/>
      </dsp:nvSpPr>
      <dsp:spPr>
        <a:xfrm>
          <a:off x="6313651" y="1826045"/>
          <a:ext cx="91440" cy="1801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1719"/>
              </a:lnTo>
              <a:lnTo>
                <a:pt x="127616" y="1801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62B10-0E54-4EBD-9695-143CB12A98A0}">
      <dsp:nvSpPr>
        <dsp:cNvPr id="0" name=""/>
        <dsp:cNvSpPr/>
      </dsp:nvSpPr>
      <dsp:spPr>
        <a:xfrm>
          <a:off x="6313651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CEFF0-20E0-4CB3-921E-D756D64C485D}">
      <dsp:nvSpPr>
        <dsp:cNvPr id="0" name=""/>
        <dsp:cNvSpPr/>
      </dsp:nvSpPr>
      <dsp:spPr>
        <a:xfrm>
          <a:off x="6313651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CDCC0-626D-47BA-B415-4CB30D0775E6}">
      <dsp:nvSpPr>
        <dsp:cNvPr id="0" name=""/>
        <dsp:cNvSpPr/>
      </dsp:nvSpPr>
      <dsp:spPr>
        <a:xfrm>
          <a:off x="6313651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2836F4-3A56-4D50-BEC3-C4973CF400B5}">
      <dsp:nvSpPr>
        <dsp:cNvPr id="0" name=""/>
        <dsp:cNvSpPr/>
      </dsp:nvSpPr>
      <dsp:spPr>
        <a:xfrm>
          <a:off x="6313651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110BB-F8A2-4CEB-A877-DB05D6517EF3}">
      <dsp:nvSpPr>
        <dsp:cNvPr id="0" name=""/>
        <dsp:cNvSpPr/>
      </dsp:nvSpPr>
      <dsp:spPr>
        <a:xfrm>
          <a:off x="6577761" y="1438402"/>
          <a:ext cx="990945" cy="114654"/>
        </a:xfrm>
        <a:custGeom>
          <a:avLst/>
          <a:gdLst/>
          <a:ahLst/>
          <a:cxnLst/>
          <a:rect l="0" t="0" r="0" b="0"/>
          <a:pathLst>
            <a:path>
              <a:moveTo>
                <a:pt x="990945" y="0"/>
              </a:moveTo>
              <a:lnTo>
                <a:pt x="990945" y="57327"/>
              </a:lnTo>
              <a:lnTo>
                <a:pt x="0" y="57327"/>
              </a:lnTo>
              <a:lnTo>
                <a:pt x="0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EEF69-CD87-42A1-8C89-6881307F61D0}">
      <dsp:nvSpPr>
        <dsp:cNvPr id="0" name=""/>
        <dsp:cNvSpPr/>
      </dsp:nvSpPr>
      <dsp:spPr>
        <a:xfrm>
          <a:off x="5653021" y="1826045"/>
          <a:ext cx="91440" cy="2189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9361"/>
              </a:lnTo>
              <a:lnTo>
                <a:pt x="127616" y="218936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950486-B3F1-4182-A47F-B320D1BC54FF}">
      <dsp:nvSpPr>
        <dsp:cNvPr id="0" name=""/>
        <dsp:cNvSpPr/>
      </dsp:nvSpPr>
      <dsp:spPr>
        <a:xfrm>
          <a:off x="5653021" y="1826045"/>
          <a:ext cx="91440" cy="1801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1719"/>
              </a:lnTo>
              <a:lnTo>
                <a:pt x="127616" y="1801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DE6D3-17B9-4ABB-8817-53A183C57EED}">
      <dsp:nvSpPr>
        <dsp:cNvPr id="0" name=""/>
        <dsp:cNvSpPr/>
      </dsp:nvSpPr>
      <dsp:spPr>
        <a:xfrm>
          <a:off x="5653021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C514F-16C5-441E-BCC1-8D781697380C}">
      <dsp:nvSpPr>
        <dsp:cNvPr id="0" name=""/>
        <dsp:cNvSpPr/>
      </dsp:nvSpPr>
      <dsp:spPr>
        <a:xfrm>
          <a:off x="5653021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69BA63-DA23-4510-9045-E76128823B63}">
      <dsp:nvSpPr>
        <dsp:cNvPr id="0" name=""/>
        <dsp:cNvSpPr/>
      </dsp:nvSpPr>
      <dsp:spPr>
        <a:xfrm>
          <a:off x="5653021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155982-392F-48D1-BCE5-75D85A5EBA8A}">
      <dsp:nvSpPr>
        <dsp:cNvPr id="0" name=""/>
        <dsp:cNvSpPr/>
      </dsp:nvSpPr>
      <dsp:spPr>
        <a:xfrm>
          <a:off x="5653021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6AD09-DCAB-49C6-B256-0796E813878B}">
      <dsp:nvSpPr>
        <dsp:cNvPr id="0" name=""/>
        <dsp:cNvSpPr/>
      </dsp:nvSpPr>
      <dsp:spPr>
        <a:xfrm>
          <a:off x="5917131" y="1438402"/>
          <a:ext cx="1651575" cy="114654"/>
        </a:xfrm>
        <a:custGeom>
          <a:avLst/>
          <a:gdLst/>
          <a:ahLst/>
          <a:cxnLst/>
          <a:rect l="0" t="0" r="0" b="0"/>
          <a:pathLst>
            <a:path>
              <a:moveTo>
                <a:pt x="1651575" y="0"/>
              </a:moveTo>
              <a:lnTo>
                <a:pt x="1651575" y="57327"/>
              </a:lnTo>
              <a:lnTo>
                <a:pt x="0" y="57327"/>
              </a:lnTo>
              <a:lnTo>
                <a:pt x="0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32802-8167-4A18-B706-9FD74FA0E2D1}">
      <dsp:nvSpPr>
        <dsp:cNvPr id="0" name=""/>
        <dsp:cNvSpPr/>
      </dsp:nvSpPr>
      <dsp:spPr>
        <a:xfrm>
          <a:off x="6090386" y="275474"/>
          <a:ext cx="1478320" cy="889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612"/>
              </a:lnTo>
              <a:lnTo>
                <a:pt x="1478320" y="832612"/>
              </a:lnTo>
              <a:lnTo>
                <a:pt x="1478320" y="88994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C1391-51D6-4663-97C1-843C2C5BFED5}">
      <dsp:nvSpPr>
        <dsp:cNvPr id="0" name=""/>
        <dsp:cNvSpPr/>
      </dsp:nvSpPr>
      <dsp:spPr>
        <a:xfrm>
          <a:off x="4855897" y="1438402"/>
          <a:ext cx="91440" cy="33522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2289"/>
              </a:lnTo>
              <a:lnTo>
                <a:pt x="127616" y="335228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33471-D189-4F05-9CFE-820B3DC58164}">
      <dsp:nvSpPr>
        <dsp:cNvPr id="0" name=""/>
        <dsp:cNvSpPr/>
      </dsp:nvSpPr>
      <dsp:spPr>
        <a:xfrm>
          <a:off x="4855897" y="1438402"/>
          <a:ext cx="91440" cy="2964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64647"/>
              </a:lnTo>
              <a:lnTo>
                <a:pt x="127616" y="296464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625D0-54C4-4A60-BB93-92FBCBE21311}">
      <dsp:nvSpPr>
        <dsp:cNvPr id="0" name=""/>
        <dsp:cNvSpPr/>
      </dsp:nvSpPr>
      <dsp:spPr>
        <a:xfrm>
          <a:off x="4855897" y="1438402"/>
          <a:ext cx="91440" cy="2577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77004"/>
              </a:lnTo>
              <a:lnTo>
                <a:pt x="127616" y="257700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CA76D-9D9B-4C39-BAD2-4A33208E0775}">
      <dsp:nvSpPr>
        <dsp:cNvPr id="0" name=""/>
        <dsp:cNvSpPr/>
      </dsp:nvSpPr>
      <dsp:spPr>
        <a:xfrm>
          <a:off x="4855897" y="1438402"/>
          <a:ext cx="91440" cy="2189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9361"/>
              </a:lnTo>
              <a:lnTo>
                <a:pt x="127616" y="218936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3326D-ADD1-4C80-AEF4-0EF5A4E9AA45}">
      <dsp:nvSpPr>
        <dsp:cNvPr id="0" name=""/>
        <dsp:cNvSpPr/>
      </dsp:nvSpPr>
      <dsp:spPr>
        <a:xfrm>
          <a:off x="4855897" y="1438402"/>
          <a:ext cx="91440" cy="1801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1719"/>
              </a:lnTo>
              <a:lnTo>
                <a:pt x="127616" y="1801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7DE3F-319D-4BDD-8D4B-4D29A22F84A3}">
      <dsp:nvSpPr>
        <dsp:cNvPr id="0" name=""/>
        <dsp:cNvSpPr/>
      </dsp:nvSpPr>
      <dsp:spPr>
        <a:xfrm>
          <a:off x="4855897" y="1438402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1E8EE-1E33-4FDD-BC13-98083852FB2D}">
      <dsp:nvSpPr>
        <dsp:cNvPr id="0" name=""/>
        <dsp:cNvSpPr/>
      </dsp:nvSpPr>
      <dsp:spPr>
        <a:xfrm>
          <a:off x="4855897" y="1438402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87042-CFBA-4ADE-B172-AAB9158CF1A0}">
      <dsp:nvSpPr>
        <dsp:cNvPr id="0" name=""/>
        <dsp:cNvSpPr/>
      </dsp:nvSpPr>
      <dsp:spPr>
        <a:xfrm>
          <a:off x="4855897" y="1438402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06D821-A5BE-4F62-817B-26548C546AE3}">
      <dsp:nvSpPr>
        <dsp:cNvPr id="0" name=""/>
        <dsp:cNvSpPr/>
      </dsp:nvSpPr>
      <dsp:spPr>
        <a:xfrm>
          <a:off x="4855897" y="1438402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C0315-796A-438C-AE3C-57A30514B553}">
      <dsp:nvSpPr>
        <dsp:cNvPr id="0" name=""/>
        <dsp:cNvSpPr/>
      </dsp:nvSpPr>
      <dsp:spPr>
        <a:xfrm>
          <a:off x="5120007" y="275474"/>
          <a:ext cx="970379" cy="889940"/>
        </a:xfrm>
        <a:custGeom>
          <a:avLst/>
          <a:gdLst/>
          <a:ahLst/>
          <a:cxnLst/>
          <a:rect l="0" t="0" r="0" b="0"/>
          <a:pathLst>
            <a:path>
              <a:moveTo>
                <a:pt x="970379" y="0"/>
              </a:moveTo>
              <a:lnTo>
                <a:pt x="970379" y="832612"/>
              </a:lnTo>
              <a:lnTo>
                <a:pt x="0" y="832612"/>
              </a:lnTo>
              <a:lnTo>
                <a:pt x="0" y="88994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BE6B14-DF43-4E34-BB1A-B3FA7F60FC82}">
      <dsp:nvSpPr>
        <dsp:cNvPr id="0" name=""/>
        <dsp:cNvSpPr/>
      </dsp:nvSpPr>
      <dsp:spPr>
        <a:xfrm>
          <a:off x="4195266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291D74-C2E5-45DC-9D14-1B899B5BFE2E}">
      <dsp:nvSpPr>
        <dsp:cNvPr id="0" name=""/>
        <dsp:cNvSpPr/>
      </dsp:nvSpPr>
      <dsp:spPr>
        <a:xfrm>
          <a:off x="4195266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28027-78DF-4DB4-8028-52B01F49D078}">
      <dsp:nvSpPr>
        <dsp:cNvPr id="0" name=""/>
        <dsp:cNvSpPr/>
      </dsp:nvSpPr>
      <dsp:spPr>
        <a:xfrm>
          <a:off x="4195266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6186F-42A8-4405-973B-982F9772F16C}">
      <dsp:nvSpPr>
        <dsp:cNvPr id="0" name=""/>
        <dsp:cNvSpPr/>
      </dsp:nvSpPr>
      <dsp:spPr>
        <a:xfrm>
          <a:off x="4195266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0CA70-4B80-4966-8266-185870368741}">
      <dsp:nvSpPr>
        <dsp:cNvPr id="0" name=""/>
        <dsp:cNvSpPr/>
      </dsp:nvSpPr>
      <dsp:spPr>
        <a:xfrm>
          <a:off x="3468431" y="1438402"/>
          <a:ext cx="990945" cy="114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27"/>
              </a:lnTo>
              <a:lnTo>
                <a:pt x="990945" y="57327"/>
              </a:lnTo>
              <a:lnTo>
                <a:pt x="990945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EABA2-1734-4F58-8ED3-06E5186C88F2}">
      <dsp:nvSpPr>
        <dsp:cNvPr id="0" name=""/>
        <dsp:cNvSpPr/>
      </dsp:nvSpPr>
      <dsp:spPr>
        <a:xfrm>
          <a:off x="3534636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C72A43-0FC2-41AF-95D6-42B9DC82CC25}">
      <dsp:nvSpPr>
        <dsp:cNvPr id="0" name=""/>
        <dsp:cNvSpPr/>
      </dsp:nvSpPr>
      <dsp:spPr>
        <a:xfrm>
          <a:off x="3534636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24B184-7FD7-46EA-9131-9581C92B40D7}">
      <dsp:nvSpPr>
        <dsp:cNvPr id="0" name=""/>
        <dsp:cNvSpPr/>
      </dsp:nvSpPr>
      <dsp:spPr>
        <a:xfrm>
          <a:off x="3534636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3808D9-468B-419C-9BF7-9C1B1BB8C3C0}">
      <dsp:nvSpPr>
        <dsp:cNvPr id="0" name=""/>
        <dsp:cNvSpPr/>
      </dsp:nvSpPr>
      <dsp:spPr>
        <a:xfrm>
          <a:off x="3468431" y="1438402"/>
          <a:ext cx="330315" cy="114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27"/>
              </a:lnTo>
              <a:lnTo>
                <a:pt x="330315" y="57327"/>
              </a:lnTo>
              <a:lnTo>
                <a:pt x="330315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CE1A0-6DC8-49DC-8AF5-42CA884B8633}">
      <dsp:nvSpPr>
        <dsp:cNvPr id="0" name=""/>
        <dsp:cNvSpPr/>
      </dsp:nvSpPr>
      <dsp:spPr>
        <a:xfrm>
          <a:off x="2874005" y="1826045"/>
          <a:ext cx="91440" cy="1801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1719"/>
              </a:lnTo>
              <a:lnTo>
                <a:pt x="127616" y="1801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1354AA-7113-49EA-8009-6DB84B0599A7}">
      <dsp:nvSpPr>
        <dsp:cNvPr id="0" name=""/>
        <dsp:cNvSpPr/>
      </dsp:nvSpPr>
      <dsp:spPr>
        <a:xfrm>
          <a:off x="2874005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30F05-4BC1-4F99-84B1-FF25F245C393}">
      <dsp:nvSpPr>
        <dsp:cNvPr id="0" name=""/>
        <dsp:cNvSpPr/>
      </dsp:nvSpPr>
      <dsp:spPr>
        <a:xfrm>
          <a:off x="2874005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40D976-2F29-4841-A18F-9931531B1113}">
      <dsp:nvSpPr>
        <dsp:cNvPr id="0" name=""/>
        <dsp:cNvSpPr/>
      </dsp:nvSpPr>
      <dsp:spPr>
        <a:xfrm>
          <a:off x="2874005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C1058-D99C-4DD0-A5E1-F7BB4D07C7D2}">
      <dsp:nvSpPr>
        <dsp:cNvPr id="0" name=""/>
        <dsp:cNvSpPr/>
      </dsp:nvSpPr>
      <dsp:spPr>
        <a:xfrm>
          <a:off x="2874005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7D9C4-CF3B-4F1D-A6C8-589AEA68C8D9}">
      <dsp:nvSpPr>
        <dsp:cNvPr id="0" name=""/>
        <dsp:cNvSpPr/>
      </dsp:nvSpPr>
      <dsp:spPr>
        <a:xfrm>
          <a:off x="3138116" y="1438402"/>
          <a:ext cx="330315" cy="114654"/>
        </a:xfrm>
        <a:custGeom>
          <a:avLst/>
          <a:gdLst/>
          <a:ahLst/>
          <a:cxnLst/>
          <a:rect l="0" t="0" r="0" b="0"/>
          <a:pathLst>
            <a:path>
              <a:moveTo>
                <a:pt x="330315" y="0"/>
              </a:moveTo>
              <a:lnTo>
                <a:pt x="330315" y="57327"/>
              </a:lnTo>
              <a:lnTo>
                <a:pt x="0" y="57327"/>
              </a:lnTo>
              <a:lnTo>
                <a:pt x="0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8AF22-17A2-43E7-86DE-D293B4D5E50B}">
      <dsp:nvSpPr>
        <dsp:cNvPr id="0" name=""/>
        <dsp:cNvSpPr/>
      </dsp:nvSpPr>
      <dsp:spPr>
        <a:xfrm>
          <a:off x="2213375" y="1826045"/>
          <a:ext cx="91440" cy="1801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1719"/>
              </a:lnTo>
              <a:lnTo>
                <a:pt x="127616" y="1801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E2991-1A5D-4DC8-AA9F-3D5510B41675}">
      <dsp:nvSpPr>
        <dsp:cNvPr id="0" name=""/>
        <dsp:cNvSpPr/>
      </dsp:nvSpPr>
      <dsp:spPr>
        <a:xfrm>
          <a:off x="2213375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CF234-9279-45E9-BCB0-1F552A78D825}">
      <dsp:nvSpPr>
        <dsp:cNvPr id="0" name=""/>
        <dsp:cNvSpPr/>
      </dsp:nvSpPr>
      <dsp:spPr>
        <a:xfrm>
          <a:off x="2213375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CAC49-D321-4477-B5FB-743D45EA92DA}">
      <dsp:nvSpPr>
        <dsp:cNvPr id="0" name=""/>
        <dsp:cNvSpPr/>
      </dsp:nvSpPr>
      <dsp:spPr>
        <a:xfrm>
          <a:off x="2213375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6269B-8CFA-4E3D-A860-C48DA7070E30}">
      <dsp:nvSpPr>
        <dsp:cNvPr id="0" name=""/>
        <dsp:cNvSpPr/>
      </dsp:nvSpPr>
      <dsp:spPr>
        <a:xfrm>
          <a:off x="2213375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CE9F43-F177-4C7B-851B-5DED639CB731}">
      <dsp:nvSpPr>
        <dsp:cNvPr id="0" name=""/>
        <dsp:cNvSpPr/>
      </dsp:nvSpPr>
      <dsp:spPr>
        <a:xfrm>
          <a:off x="2477485" y="1438402"/>
          <a:ext cx="990945" cy="114654"/>
        </a:xfrm>
        <a:custGeom>
          <a:avLst/>
          <a:gdLst/>
          <a:ahLst/>
          <a:cxnLst/>
          <a:rect l="0" t="0" r="0" b="0"/>
          <a:pathLst>
            <a:path>
              <a:moveTo>
                <a:pt x="990945" y="0"/>
              </a:moveTo>
              <a:lnTo>
                <a:pt x="990945" y="57327"/>
              </a:lnTo>
              <a:lnTo>
                <a:pt x="0" y="57327"/>
              </a:lnTo>
              <a:lnTo>
                <a:pt x="0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4D4323-1715-4060-A2E5-BAF40E5CED31}">
      <dsp:nvSpPr>
        <dsp:cNvPr id="0" name=""/>
        <dsp:cNvSpPr/>
      </dsp:nvSpPr>
      <dsp:spPr>
        <a:xfrm>
          <a:off x="3468431" y="275474"/>
          <a:ext cx="2621955" cy="889940"/>
        </a:xfrm>
        <a:custGeom>
          <a:avLst/>
          <a:gdLst/>
          <a:ahLst/>
          <a:cxnLst/>
          <a:rect l="0" t="0" r="0" b="0"/>
          <a:pathLst>
            <a:path>
              <a:moveTo>
                <a:pt x="2621955" y="0"/>
              </a:moveTo>
              <a:lnTo>
                <a:pt x="2621955" y="832612"/>
              </a:lnTo>
              <a:lnTo>
                <a:pt x="0" y="832612"/>
              </a:lnTo>
              <a:lnTo>
                <a:pt x="0" y="88994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36784-4DBF-4CF1-A5DA-1F6A188DCCF2}">
      <dsp:nvSpPr>
        <dsp:cNvPr id="0" name=""/>
        <dsp:cNvSpPr/>
      </dsp:nvSpPr>
      <dsp:spPr>
        <a:xfrm>
          <a:off x="1552745" y="1826045"/>
          <a:ext cx="91440" cy="2189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9361"/>
              </a:lnTo>
              <a:lnTo>
                <a:pt x="127616" y="218936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BDCF63-91DB-40BB-A58D-EA3953B210C5}">
      <dsp:nvSpPr>
        <dsp:cNvPr id="0" name=""/>
        <dsp:cNvSpPr/>
      </dsp:nvSpPr>
      <dsp:spPr>
        <a:xfrm>
          <a:off x="1552745" y="1826045"/>
          <a:ext cx="91440" cy="18017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1719"/>
              </a:lnTo>
              <a:lnTo>
                <a:pt x="127616" y="1801719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DBDDC-5259-4C62-97F5-2EB48DF54980}">
      <dsp:nvSpPr>
        <dsp:cNvPr id="0" name=""/>
        <dsp:cNvSpPr/>
      </dsp:nvSpPr>
      <dsp:spPr>
        <a:xfrm>
          <a:off x="1552745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EC8F9-CEF1-4AC3-98F7-73AF73593F55}">
      <dsp:nvSpPr>
        <dsp:cNvPr id="0" name=""/>
        <dsp:cNvSpPr/>
      </dsp:nvSpPr>
      <dsp:spPr>
        <a:xfrm>
          <a:off x="1552745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15A870-4552-4B20-BDF0-2CCFE14182EA}">
      <dsp:nvSpPr>
        <dsp:cNvPr id="0" name=""/>
        <dsp:cNvSpPr/>
      </dsp:nvSpPr>
      <dsp:spPr>
        <a:xfrm>
          <a:off x="1552745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B1319A-1417-44FF-A628-C27BDE50771B}">
      <dsp:nvSpPr>
        <dsp:cNvPr id="0" name=""/>
        <dsp:cNvSpPr/>
      </dsp:nvSpPr>
      <dsp:spPr>
        <a:xfrm>
          <a:off x="1552745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06F90-8EE1-4518-93AF-A9461DE43B06}">
      <dsp:nvSpPr>
        <dsp:cNvPr id="0" name=""/>
        <dsp:cNvSpPr/>
      </dsp:nvSpPr>
      <dsp:spPr>
        <a:xfrm>
          <a:off x="1486540" y="1438402"/>
          <a:ext cx="330315" cy="114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27"/>
              </a:lnTo>
              <a:lnTo>
                <a:pt x="330315" y="57327"/>
              </a:lnTo>
              <a:lnTo>
                <a:pt x="330315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D145E3-78D9-4A8F-BD41-58DA12E7AA4D}">
      <dsp:nvSpPr>
        <dsp:cNvPr id="0" name=""/>
        <dsp:cNvSpPr/>
      </dsp:nvSpPr>
      <dsp:spPr>
        <a:xfrm>
          <a:off x="892114" y="1826045"/>
          <a:ext cx="91440" cy="14140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14076"/>
              </a:lnTo>
              <a:lnTo>
                <a:pt x="127616" y="141407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DC373-80C4-42E4-8FF0-6978F3507FEB}">
      <dsp:nvSpPr>
        <dsp:cNvPr id="0" name=""/>
        <dsp:cNvSpPr/>
      </dsp:nvSpPr>
      <dsp:spPr>
        <a:xfrm>
          <a:off x="892114" y="1826045"/>
          <a:ext cx="91440" cy="1026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26433"/>
              </a:lnTo>
              <a:lnTo>
                <a:pt x="127616" y="102643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8B0511-9FE5-4187-9646-110B541F8D15}">
      <dsp:nvSpPr>
        <dsp:cNvPr id="0" name=""/>
        <dsp:cNvSpPr/>
      </dsp:nvSpPr>
      <dsp:spPr>
        <a:xfrm>
          <a:off x="892114" y="1826045"/>
          <a:ext cx="91440" cy="638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8791"/>
              </a:lnTo>
              <a:lnTo>
                <a:pt x="127616" y="63879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5E0BC-1860-4D64-97BA-1BCB04B4FEAB}">
      <dsp:nvSpPr>
        <dsp:cNvPr id="0" name=""/>
        <dsp:cNvSpPr/>
      </dsp:nvSpPr>
      <dsp:spPr>
        <a:xfrm>
          <a:off x="892114" y="1826045"/>
          <a:ext cx="91440" cy="2511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1148"/>
              </a:lnTo>
              <a:lnTo>
                <a:pt x="127616" y="2511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8676D-7268-42D1-9813-70B03B5C0AB9}">
      <dsp:nvSpPr>
        <dsp:cNvPr id="0" name=""/>
        <dsp:cNvSpPr/>
      </dsp:nvSpPr>
      <dsp:spPr>
        <a:xfrm>
          <a:off x="1156225" y="1438402"/>
          <a:ext cx="330315" cy="114654"/>
        </a:xfrm>
        <a:custGeom>
          <a:avLst/>
          <a:gdLst/>
          <a:ahLst/>
          <a:cxnLst/>
          <a:rect l="0" t="0" r="0" b="0"/>
          <a:pathLst>
            <a:path>
              <a:moveTo>
                <a:pt x="330315" y="0"/>
              </a:moveTo>
              <a:lnTo>
                <a:pt x="330315" y="57327"/>
              </a:lnTo>
              <a:lnTo>
                <a:pt x="0" y="57327"/>
              </a:lnTo>
              <a:lnTo>
                <a:pt x="0" y="1146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D65258-973C-41D9-A4C6-4AE12ABCBF46}">
      <dsp:nvSpPr>
        <dsp:cNvPr id="0" name=""/>
        <dsp:cNvSpPr/>
      </dsp:nvSpPr>
      <dsp:spPr>
        <a:xfrm>
          <a:off x="1486540" y="275474"/>
          <a:ext cx="4603846" cy="889940"/>
        </a:xfrm>
        <a:custGeom>
          <a:avLst/>
          <a:gdLst/>
          <a:ahLst/>
          <a:cxnLst/>
          <a:rect l="0" t="0" r="0" b="0"/>
          <a:pathLst>
            <a:path>
              <a:moveTo>
                <a:pt x="4603846" y="0"/>
              </a:moveTo>
              <a:lnTo>
                <a:pt x="4603846" y="832612"/>
              </a:lnTo>
              <a:lnTo>
                <a:pt x="0" y="832612"/>
              </a:lnTo>
              <a:lnTo>
                <a:pt x="0" y="88994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E5EB28-26B4-4395-B946-EC77594E7A95}">
      <dsp:nvSpPr>
        <dsp:cNvPr id="0" name=""/>
        <dsp:cNvSpPr/>
      </dsp:nvSpPr>
      <dsp:spPr>
        <a:xfrm>
          <a:off x="5817398" y="2486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Division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KENT HAMMACK</a:t>
          </a:r>
        </a:p>
      </dsp:txBody>
      <dsp:txXfrm>
        <a:off x="5817398" y="2486"/>
        <a:ext cx="545975" cy="272987"/>
      </dsp:txXfrm>
    </dsp:sp>
    <dsp:sp modelId="{0B74D5C6-5DAC-437B-9136-49317117204B}">
      <dsp:nvSpPr>
        <dsp:cNvPr id="0" name=""/>
        <dsp:cNvSpPr/>
      </dsp:nvSpPr>
      <dsp:spPr>
        <a:xfrm>
          <a:off x="1213552" y="1165414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Planning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DAVID FAZENBAKER</a:t>
          </a:r>
        </a:p>
      </dsp:txBody>
      <dsp:txXfrm>
        <a:off x="1213552" y="1165414"/>
        <a:ext cx="545975" cy="272987"/>
      </dsp:txXfrm>
    </dsp:sp>
    <dsp:sp modelId="{725FC9C9-EAE2-45C3-B5C6-DD73D9EDDAA9}">
      <dsp:nvSpPr>
        <dsp:cNvPr id="0" name=""/>
        <dsp:cNvSpPr/>
      </dsp:nvSpPr>
      <dsp:spPr>
        <a:xfrm>
          <a:off x="883237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Efficiency and Resilience Program Lead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AUBRIE DAVIE</a:t>
          </a:r>
        </a:p>
      </dsp:txBody>
      <dsp:txXfrm>
        <a:off x="883237" y="1553057"/>
        <a:ext cx="545975" cy="272987"/>
      </dsp:txXfrm>
    </dsp:sp>
    <dsp:sp modelId="{FEFF7408-01B9-436D-AE2D-29E59A9F0955}">
      <dsp:nvSpPr>
        <dsp:cNvPr id="0" name=""/>
        <dsp:cNvSpPr/>
      </dsp:nvSpPr>
      <dsp:spPr>
        <a:xfrm>
          <a:off x="1019731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Energy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BRYAN PAPAJ</a:t>
          </a:r>
        </a:p>
      </dsp:txBody>
      <dsp:txXfrm>
        <a:off x="1019731" y="1940699"/>
        <a:ext cx="545975" cy="272987"/>
      </dsp:txXfrm>
    </dsp:sp>
    <dsp:sp modelId="{9A5A712A-88A7-4603-8AEC-BEC4A99F50FB}">
      <dsp:nvSpPr>
        <dsp:cNvPr id="0" name=""/>
        <dsp:cNvSpPr/>
      </dsp:nvSpPr>
      <dsp:spPr>
        <a:xfrm>
          <a:off x="1019731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Energy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VIVASH KARKI</a:t>
          </a:r>
        </a:p>
      </dsp:txBody>
      <dsp:txXfrm>
        <a:off x="1019731" y="2328342"/>
        <a:ext cx="545975" cy="272987"/>
      </dsp:txXfrm>
    </dsp:sp>
    <dsp:sp modelId="{EC9AD37B-3783-4B9A-9064-D3347DB96167}">
      <dsp:nvSpPr>
        <dsp:cNvPr id="0" name=""/>
        <dsp:cNvSpPr/>
      </dsp:nvSpPr>
      <dsp:spPr>
        <a:xfrm>
          <a:off x="1019731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Student Intern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SI II</a:t>
          </a:r>
        </a:p>
      </dsp:txBody>
      <dsp:txXfrm>
        <a:off x="1019731" y="2715985"/>
        <a:ext cx="545975" cy="272987"/>
      </dsp:txXfrm>
    </dsp:sp>
    <dsp:sp modelId="{EC2EB15F-7E8B-4DE0-8CFE-7481F8540D83}">
      <dsp:nvSpPr>
        <dsp:cNvPr id="0" name=""/>
        <dsp:cNvSpPr/>
      </dsp:nvSpPr>
      <dsp:spPr>
        <a:xfrm>
          <a:off x="1019731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Student Intern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SI II</a:t>
          </a:r>
        </a:p>
      </dsp:txBody>
      <dsp:txXfrm>
        <a:off x="1019731" y="3103627"/>
        <a:ext cx="545975" cy="272987"/>
      </dsp:txXfrm>
    </dsp:sp>
    <dsp:sp modelId="{9B3EB780-5947-44A1-9D73-86D62D78A65A}">
      <dsp:nvSpPr>
        <dsp:cNvPr id="0" name=""/>
        <dsp:cNvSpPr/>
      </dsp:nvSpPr>
      <dsp:spPr>
        <a:xfrm>
          <a:off x="1543867" y="1553057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Real Property Program Lead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SE II / SE III</a:t>
          </a:r>
        </a:p>
      </dsp:txBody>
      <dsp:txXfrm>
        <a:off x="1543867" y="1553057"/>
        <a:ext cx="545975" cy="272987"/>
      </dsp:txXfrm>
    </dsp:sp>
    <dsp:sp modelId="{7687BBE0-92D1-4ECB-AC0F-6A09179EE572}">
      <dsp:nvSpPr>
        <dsp:cNvPr id="0" name=""/>
        <dsp:cNvSpPr/>
      </dsp:nvSpPr>
      <dsp:spPr>
        <a:xfrm>
          <a:off x="1680361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Facility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ANNE PAYNE</a:t>
          </a:r>
        </a:p>
      </dsp:txBody>
      <dsp:txXfrm>
        <a:off x="1680361" y="1940699"/>
        <a:ext cx="545975" cy="272987"/>
      </dsp:txXfrm>
    </dsp:sp>
    <dsp:sp modelId="{D614DC8E-83F5-4BC6-95D8-A19ACE0F392B}">
      <dsp:nvSpPr>
        <dsp:cNvPr id="0" name=""/>
        <dsp:cNvSpPr/>
      </dsp:nvSpPr>
      <dsp:spPr>
        <a:xfrm>
          <a:off x="1680361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Space Management Specialist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MICHELLE MARTOCCI</a:t>
          </a:r>
        </a:p>
      </dsp:txBody>
      <dsp:txXfrm>
        <a:off x="1680361" y="2328342"/>
        <a:ext cx="545975" cy="272987"/>
      </dsp:txXfrm>
    </dsp:sp>
    <dsp:sp modelId="{CBD07EF3-7184-49F8-A9DC-EEF032AE5B65}">
      <dsp:nvSpPr>
        <dsp:cNvPr id="0" name=""/>
        <dsp:cNvSpPr/>
      </dsp:nvSpPr>
      <dsp:spPr>
        <a:xfrm>
          <a:off x="1680361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Project Planner/Scheduler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TILYA JONES</a:t>
          </a:r>
        </a:p>
      </dsp:txBody>
      <dsp:txXfrm>
        <a:off x="1680361" y="2715985"/>
        <a:ext cx="545975" cy="272987"/>
      </dsp:txXfrm>
    </dsp:sp>
    <dsp:sp modelId="{FD6165AE-A4E3-431E-9C8B-4A18F9BF8688}">
      <dsp:nvSpPr>
        <dsp:cNvPr id="0" name=""/>
        <dsp:cNvSpPr/>
      </dsp:nvSpPr>
      <dsp:spPr>
        <a:xfrm>
          <a:off x="1680361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Maintenance Planner/Scheduler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BRANDON RICHARDSON</a:t>
          </a:r>
        </a:p>
      </dsp:txBody>
      <dsp:txXfrm>
        <a:off x="1680361" y="3103627"/>
        <a:ext cx="545975" cy="272987"/>
      </dsp:txXfrm>
    </dsp:sp>
    <dsp:sp modelId="{7BAE3C81-0F0B-47A2-86B5-A4381C200E04}">
      <dsp:nvSpPr>
        <dsp:cNvPr id="0" name=""/>
        <dsp:cNvSpPr/>
      </dsp:nvSpPr>
      <dsp:spPr>
        <a:xfrm>
          <a:off x="1680361" y="3491270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Systems Administrator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LINDA SIPPEL</a:t>
          </a:r>
        </a:p>
      </dsp:txBody>
      <dsp:txXfrm>
        <a:off x="1680361" y="3491270"/>
        <a:ext cx="545975" cy="272987"/>
      </dsp:txXfrm>
    </dsp:sp>
    <dsp:sp modelId="{AEEAABA5-9F5C-41C2-9259-BA2A3777634B}">
      <dsp:nvSpPr>
        <dsp:cNvPr id="0" name=""/>
        <dsp:cNvSpPr/>
      </dsp:nvSpPr>
      <dsp:spPr>
        <a:xfrm>
          <a:off x="1680361" y="387891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CMMS Administrator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TRACY DRAINE</a:t>
          </a:r>
        </a:p>
      </dsp:txBody>
      <dsp:txXfrm>
        <a:off x="1680361" y="3878912"/>
        <a:ext cx="545975" cy="272987"/>
      </dsp:txXfrm>
    </dsp:sp>
    <dsp:sp modelId="{2E043FED-8846-4F64-8D8D-D3F127AF9FF6}">
      <dsp:nvSpPr>
        <dsp:cNvPr id="0" name=""/>
        <dsp:cNvSpPr/>
      </dsp:nvSpPr>
      <dsp:spPr>
        <a:xfrm>
          <a:off x="3195443" y="1165414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Engineering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JOEL DOLBECK</a:t>
          </a:r>
        </a:p>
      </dsp:txBody>
      <dsp:txXfrm>
        <a:off x="3195443" y="1165414"/>
        <a:ext cx="545975" cy="272987"/>
      </dsp:txXfrm>
    </dsp:sp>
    <dsp:sp modelId="{AA05E6AD-75CF-48B5-B619-12AF57862DA7}">
      <dsp:nvSpPr>
        <dsp:cNvPr id="0" name=""/>
        <dsp:cNvSpPr/>
      </dsp:nvSpPr>
      <dsp:spPr>
        <a:xfrm>
          <a:off x="2204498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Structural Systems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SURESH CHANDRA</a:t>
          </a:r>
        </a:p>
      </dsp:txBody>
      <dsp:txXfrm>
        <a:off x="2204498" y="1553057"/>
        <a:ext cx="545975" cy="272987"/>
      </dsp:txXfrm>
    </dsp:sp>
    <dsp:sp modelId="{D60AFAB3-5D40-44E7-9BB0-96497854F044}">
      <dsp:nvSpPr>
        <dsp:cNvPr id="0" name=""/>
        <dsp:cNvSpPr/>
      </dsp:nvSpPr>
      <dsp:spPr>
        <a:xfrm>
          <a:off x="2340991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Architect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CHRISTINE SNETTER</a:t>
          </a:r>
        </a:p>
      </dsp:txBody>
      <dsp:txXfrm>
        <a:off x="2340991" y="1940699"/>
        <a:ext cx="545975" cy="272987"/>
      </dsp:txXfrm>
    </dsp:sp>
    <dsp:sp modelId="{B3D35AE3-52AE-4B4F-AB56-57D323E0E611}">
      <dsp:nvSpPr>
        <dsp:cNvPr id="0" name=""/>
        <dsp:cNvSpPr/>
      </dsp:nvSpPr>
      <dsp:spPr>
        <a:xfrm>
          <a:off x="2340991" y="2328342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Architect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SE I / SE II</a:t>
          </a:r>
        </a:p>
      </dsp:txBody>
      <dsp:txXfrm>
        <a:off x="2340991" y="2328342"/>
        <a:ext cx="545975" cy="272987"/>
      </dsp:txXfrm>
    </dsp:sp>
    <dsp:sp modelId="{3A3960FC-1E40-441B-814C-AD86E964F4AA}">
      <dsp:nvSpPr>
        <dsp:cNvPr id="0" name=""/>
        <dsp:cNvSpPr/>
      </dsp:nvSpPr>
      <dsp:spPr>
        <a:xfrm>
          <a:off x="2340991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Civil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ANTONIO RISK</a:t>
          </a:r>
        </a:p>
      </dsp:txBody>
      <dsp:txXfrm>
        <a:off x="2340991" y="2715985"/>
        <a:ext cx="545975" cy="272987"/>
      </dsp:txXfrm>
    </dsp:sp>
    <dsp:sp modelId="{4146FF32-4691-4BF7-BF11-CCF86192D92C}">
      <dsp:nvSpPr>
        <dsp:cNvPr id="0" name=""/>
        <dsp:cNvSpPr/>
      </dsp:nvSpPr>
      <dsp:spPr>
        <a:xfrm>
          <a:off x="2340991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Civil/Structural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ABDULMALIK ISMAIL</a:t>
          </a:r>
        </a:p>
      </dsp:txBody>
      <dsp:txXfrm>
        <a:off x="2340991" y="3103627"/>
        <a:ext cx="545975" cy="272987"/>
      </dsp:txXfrm>
    </dsp:sp>
    <dsp:sp modelId="{442E5655-1B67-47CA-876C-A82B7B04EF74}">
      <dsp:nvSpPr>
        <dsp:cNvPr id="0" name=""/>
        <dsp:cNvSpPr/>
      </dsp:nvSpPr>
      <dsp:spPr>
        <a:xfrm>
          <a:off x="2340991" y="3491270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Designer / Document Coordinator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KEITH MASTON</a:t>
          </a:r>
        </a:p>
      </dsp:txBody>
      <dsp:txXfrm>
        <a:off x="2340991" y="3491270"/>
        <a:ext cx="545975" cy="272987"/>
      </dsp:txXfrm>
    </dsp:sp>
    <dsp:sp modelId="{BC72E050-9C6A-4883-9D1F-3AC5DB9C4BC6}">
      <dsp:nvSpPr>
        <dsp:cNvPr id="0" name=""/>
        <dsp:cNvSpPr/>
      </dsp:nvSpPr>
      <dsp:spPr>
        <a:xfrm>
          <a:off x="2865128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Systems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CARROLL JONES</a:t>
          </a:r>
        </a:p>
      </dsp:txBody>
      <dsp:txXfrm>
        <a:off x="2865128" y="1553057"/>
        <a:ext cx="545975" cy="272987"/>
      </dsp:txXfrm>
    </dsp:sp>
    <dsp:sp modelId="{561F5EC7-536E-45FF-9998-29DD996D82D0}">
      <dsp:nvSpPr>
        <dsp:cNvPr id="0" name=""/>
        <dsp:cNvSpPr/>
      </dsp:nvSpPr>
      <dsp:spPr>
        <a:xfrm>
          <a:off x="3001622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JAMES BEASON</a:t>
          </a:r>
        </a:p>
      </dsp:txBody>
      <dsp:txXfrm>
        <a:off x="3001622" y="1940699"/>
        <a:ext cx="545975" cy="272987"/>
      </dsp:txXfrm>
    </dsp:sp>
    <dsp:sp modelId="{F212E1DE-578A-417E-BC5F-63A100136549}">
      <dsp:nvSpPr>
        <dsp:cNvPr id="0" name=""/>
        <dsp:cNvSpPr/>
      </dsp:nvSpPr>
      <dsp:spPr>
        <a:xfrm>
          <a:off x="3001622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DAVID SULOUFF</a:t>
          </a:r>
        </a:p>
      </dsp:txBody>
      <dsp:txXfrm>
        <a:off x="3001622" y="2328342"/>
        <a:ext cx="545975" cy="272987"/>
      </dsp:txXfrm>
    </dsp:sp>
    <dsp:sp modelId="{D6C70DF3-7356-47AC-A9FB-3C0DA297F14F}">
      <dsp:nvSpPr>
        <dsp:cNvPr id="0" name=""/>
        <dsp:cNvSpPr/>
      </dsp:nvSpPr>
      <dsp:spPr>
        <a:xfrm>
          <a:off x="3001622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ADAM CUTLER</a:t>
          </a:r>
        </a:p>
      </dsp:txBody>
      <dsp:txXfrm>
        <a:off x="3001622" y="2715985"/>
        <a:ext cx="545975" cy="272987"/>
      </dsp:txXfrm>
    </dsp:sp>
    <dsp:sp modelId="{55A18EE4-3A6A-4A75-9B9F-41FA605F3E2D}">
      <dsp:nvSpPr>
        <dsp:cNvPr id="0" name=""/>
        <dsp:cNvSpPr/>
      </dsp:nvSpPr>
      <dsp:spPr>
        <a:xfrm>
          <a:off x="3001622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NATHANIAL ANDREWS</a:t>
          </a:r>
        </a:p>
      </dsp:txBody>
      <dsp:txXfrm>
        <a:off x="3001622" y="3103627"/>
        <a:ext cx="545975" cy="272987"/>
      </dsp:txXfrm>
    </dsp:sp>
    <dsp:sp modelId="{AFA825BE-34AB-41F5-8A42-8C9994855619}">
      <dsp:nvSpPr>
        <dsp:cNvPr id="0" name=""/>
        <dsp:cNvSpPr/>
      </dsp:nvSpPr>
      <dsp:spPr>
        <a:xfrm>
          <a:off x="3001622" y="3491270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Fire Protection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SE II / SE III</a:t>
          </a:r>
        </a:p>
      </dsp:txBody>
      <dsp:txXfrm>
        <a:off x="3001622" y="3491270"/>
        <a:ext cx="545975" cy="272987"/>
      </dsp:txXfrm>
    </dsp:sp>
    <dsp:sp modelId="{981D44BB-B4B4-4FF1-8641-1C283EE2B500}">
      <dsp:nvSpPr>
        <dsp:cNvPr id="0" name=""/>
        <dsp:cNvSpPr/>
      </dsp:nvSpPr>
      <dsp:spPr>
        <a:xfrm>
          <a:off x="3525758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Electrical Systems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PAUL POWERS</a:t>
          </a:r>
        </a:p>
      </dsp:txBody>
      <dsp:txXfrm>
        <a:off x="3525758" y="1553057"/>
        <a:ext cx="545975" cy="272987"/>
      </dsp:txXfrm>
    </dsp:sp>
    <dsp:sp modelId="{6FD8919F-2835-48A4-B133-DFCBC7E7E0FE}">
      <dsp:nvSpPr>
        <dsp:cNvPr id="0" name=""/>
        <dsp:cNvSpPr/>
      </dsp:nvSpPr>
      <dsp:spPr>
        <a:xfrm>
          <a:off x="3662252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Electrical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TODD KUJAWA</a:t>
          </a:r>
        </a:p>
      </dsp:txBody>
      <dsp:txXfrm>
        <a:off x="3662252" y="1940699"/>
        <a:ext cx="545975" cy="272987"/>
      </dsp:txXfrm>
    </dsp:sp>
    <dsp:sp modelId="{05ACF6DF-9136-4976-B0D7-0CB45E1D081E}">
      <dsp:nvSpPr>
        <dsp:cNvPr id="0" name=""/>
        <dsp:cNvSpPr/>
      </dsp:nvSpPr>
      <dsp:spPr>
        <a:xfrm>
          <a:off x="3662252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Electrical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JASON WILLOUGHBY</a:t>
          </a:r>
        </a:p>
      </dsp:txBody>
      <dsp:txXfrm>
        <a:off x="3662252" y="2328342"/>
        <a:ext cx="545975" cy="272987"/>
      </dsp:txXfrm>
    </dsp:sp>
    <dsp:sp modelId="{6963767E-FEAC-4266-B7C5-24825B7CE6F6}">
      <dsp:nvSpPr>
        <dsp:cNvPr id="0" name=""/>
        <dsp:cNvSpPr/>
      </dsp:nvSpPr>
      <dsp:spPr>
        <a:xfrm>
          <a:off x="3662252" y="2715985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Electrical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SE I / SE II</a:t>
          </a:r>
        </a:p>
      </dsp:txBody>
      <dsp:txXfrm>
        <a:off x="3662252" y="2715985"/>
        <a:ext cx="545975" cy="272987"/>
      </dsp:txXfrm>
    </dsp:sp>
    <dsp:sp modelId="{42F78B31-6233-4104-98AE-6B95139F216B}">
      <dsp:nvSpPr>
        <dsp:cNvPr id="0" name=""/>
        <dsp:cNvSpPr/>
      </dsp:nvSpPr>
      <dsp:spPr>
        <a:xfrm>
          <a:off x="4186389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Construction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RUSS FRIES</a:t>
          </a:r>
        </a:p>
      </dsp:txBody>
      <dsp:txXfrm>
        <a:off x="4186389" y="1553057"/>
        <a:ext cx="545975" cy="272987"/>
      </dsp:txXfrm>
    </dsp:sp>
    <dsp:sp modelId="{83666CC2-51EC-46C4-8D0A-10ADDC13759A}">
      <dsp:nvSpPr>
        <dsp:cNvPr id="0" name=""/>
        <dsp:cNvSpPr/>
      </dsp:nvSpPr>
      <dsp:spPr>
        <a:xfrm>
          <a:off x="4322883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Construction Project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JAMES NIGG</a:t>
          </a:r>
        </a:p>
      </dsp:txBody>
      <dsp:txXfrm>
        <a:off x="4322883" y="1940699"/>
        <a:ext cx="545975" cy="272987"/>
      </dsp:txXfrm>
    </dsp:sp>
    <dsp:sp modelId="{27A5AEA3-09E8-4C78-A435-217C07AD1BE4}">
      <dsp:nvSpPr>
        <dsp:cNvPr id="0" name=""/>
        <dsp:cNvSpPr/>
      </dsp:nvSpPr>
      <dsp:spPr>
        <a:xfrm>
          <a:off x="4322883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Construction Project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TODD ALTHER</a:t>
          </a:r>
        </a:p>
      </dsp:txBody>
      <dsp:txXfrm>
        <a:off x="4322883" y="2328342"/>
        <a:ext cx="545975" cy="272987"/>
      </dsp:txXfrm>
    </dsp:sp>
    <dsp:sp modelId="{7432CC18-D758-4110-A6D8-936A4EEE82C7}">
      <dsp:nvSpPr>
        <dsp:cNvPr id="0" name=""/>
        <dsp:cNvSpPr/>
      </dsp:nvSpPr>
      <dsp:spPr>
        <a:xfrm>
          <a:off x="4322883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Construction Field Inspector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JOE PROCTOR</a:t>
          </a:r>
        </a:p>
      </dsp:txBody>
      <dsp:txXfrm>
        <a:off x="4322883" y="2715985"/>
        <a:ext cx="545975" cy="272987"/>
      </dsp:txXfrm>
    </dsp:sp>
    <dsp:sp modelId="{6DC5E2F9-6C6A-4171-B73B-D394BFEFC988}">
      <dsp:nvSpPr>
        <dsp:cNvPr id="0" name=""/>
        <dsp:cNvSpPr/>
      </dsp:nvSpPr>
      <dsp:spPr>
        <a:xfrm>
          <a:off x="4322883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Construction Field Inspector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TD IV</a:t>
          </a:r>
        </a:p>
      </dsp:txBody>
      <dsp:txXfrm>
        <a:off x="4322883" y="3103627"/>
        <a:ext cx="545975" cy="272987"/>
      </dsp:txXfrm>
    </dsp:sp>
    <dsp:sp modelId="{BBD4A85A-984D-4A2E-9BB1-FC739C593B3A}">
      <dsp:nvSpPr>
        <dsp:cNvPr id="0" name=""/>
        <dsp:cNvSpPr/>
      </dsp:nvSpPr>
      <dsp:spPr>
        <a:xfrm>
          <a:off x="4847019" y="1165414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Conventional Facility Project Manager</a:t>
          </a:r>
        </a:p>
        <a:p>
          <a:pPr marL="0" lvl="0" indent="0" algn="ctr" defTabSz="2000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BRIAN HILL</a:t>
          </a:r>
        </a:p>
      </dsp:txBody>
      <dsp:txXfrm>
        <a:off x="4847019" y="1165414"/>
        <a:ext cx="545975" cy="272987"/>
      </dsp:txXfrm>
    </dsp:sp>
    <dsp:sp modelId="{8A8C7E78-BF33-4B08-83CD-63FAB18CAEB7}">
      <dsp:nvSpPr>
        <dsp:cNvPr id="0" name=""/>
        <dsp:cNvSpPr/>
      </dsp:nvSpPr>
      <dsp:spPr>
        <a:xfrm>
          <a:off x="4983513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Project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SCOTT BENTIVEGNA</a:t>
          </a:r>
        </a:p>
      </dsp:txBody>
      <dsp:txXfrm>
        <a:off x="4983513" y="1553057"/>
        <a:ext cx="545975" cy="272987"/>
      </dsp:txXfrm>
    </dsp:sp>
    <dsp:sp modelId="{02C0922E-8A1F-4B5F-AA64-D5FCEE6155CD}">
      <dsp:nvSpPr>
        <dsp:cNvPr id="0" name=""/>
        <dsp:cNvSpPr/>
      </dsp:nvSpPr>
      <dsp:spPr>
        <a:xfrm>
          <a:off x="4983513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Project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CORRY SMITH</a:t>
          </a:r>
        </a:p>
      </dsp:txBody>
      <dsp:txXfrm>
        <a:off x="4983513" y="1940699"/>
        <a:ext cx="545975" cy="272987"/>
      </dsp:txXfrm>
    </dsp:sp>
    <dsp:sp modelId="{1E7537BC-03D4-4305-A0C7-C3A0BDA90097}">
      <dsp:nvSpPr>
        <dsp:cNvPr id="0" name=""/>
        <dsp:cNvSpPr/>
      </dsp:nvSpPr>
      <dsp:spPr>
        <a:xfrm>
          <a:off x="4983513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Project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MICHAEL MORRIS</a:t>
          </a:r>
        </a:p>
      </dsp:txBody>
      <dsp:txXfrm>
        <a:off x="4983513" y="2328342"/>
        <a:ext cx="545975" cy="272987"/>
      </dsp:txXfrm>
    </dsp:sp>
    <dsp:sp modelId="{07FE15B5-ABA1-4F55-8CA0-EEB6D476A7C9}">
      <dsp:nvSpPr>
        <dsp:cNvPr id="0" name=""/>
        <dsp:cNvSpPr/>
      </dsp:nvSpPr>
      <dsp:spPr>
        <a:xfrm>
          <a:off x="4983513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Project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TOM RENZO</a:t>
          </a:r>
        </a:p>
      </dsp:txBody>
      <dsp:txXfrm>
        <a:off x="4983513" y="2715985"/>
        <a:ext cx="545975" cy="272987"/>
      </dsp:txXfrm>
    </dsp:sp>
    <dsp:sp modelId="{0F50C924-D641-47E2-80D3-325AA3387986}">
      <dsp:nvSpPr>
        <dsp:cNvPr id="0" name=""/>
        <dsp:cNvSpPr/>
      </dsp:nvSpPr>
      <dsp:spPr>
        <a:xfrm>
          <a:off x="4983513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Project Engineer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MAYNARD BROWN</a:t>
          </a:r>
        </a:p>
      </dsp:txBody>
      <dsp:txXfrm>
        <a:off x="4983513" y="3103627"/>
        <a:ext cx="545975" cy="272987"/>
      </dsp:txXfrm>
    </dsp:sp>
    <dsp:sp modelId="{11C51421-BCD5-4D6B-8E6D-67B1988D54E7}">
      <dsp:nvSpPr>
        <dsp:cNvPr id="0" name=""/>
        <dsp:cNvSpPr/>
      </dsp:nvSpPr>
      <dsp:spPr>
        <a:xfrm>
          <a:off x="4983513" y="3491270"/>
          <a:ext cx="545975" cy="272987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Construction Field Inspector AC I</a:t>
          </a:r>
        </a:p>
      </dsp:txBody>
      <dsp:txXfrm>
        <a:off x="4983513" y="3491270"/>
        <a:ext cx="545975" cy="272987"/>
      </dsp:txXfrm>
    </dsp:sp>
    <dsp:sp modelId="{3E344507-B88B-4BBC-B250-48803269CF55}">
      <dsp:nvSpPr>
        <dsp:cNvPr id="0" name=""/>
        <dsp:cNvSpPr/>
      </dsp:nvSpPr>
      <dsp:spPr>
        <a:xfrm>
          <a:off x="4983513" y="3878912"/>
          <a:ext cx="545975" cy="272987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Construction Field Inspector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AC I</a:t>
          </a:r>
        </a:p>
      </dsp:txBody>
      <dsp:txXfrm>
        <a:off x="4983513" y="3878912"/>
        <a:ext cx="545975" cy="272987"/>
      </dsp:txXfrm>
    </dsp:sp>
    <dsp:sp modelId="{69BB8360-CA7E-4B8B-8B38-314A68991280}">
      <dsp:nvSpPr>
        <dsp:cNvPr id="0" name=""/>
        <dsp:cNvSpPr/>
      </dsp:nvSpPr>
      <dsp:spPr>
        <a:xfrm>
          <a:off x="4983513" y="4266555"/>
          <a:ext cx="545975" cy="272987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Construction Field Inspector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AC I</a:t>
          </a:r>
        </a:p>
      </dsp:txBody>
      <dsp:txXfrm>
        <a:off x="4983513" y="4266555"/>
        <a:ext cx="545975" cy="272987"/>
      </dsp:txXfrm>
    </dsp:sp>
    <dsp:sp modelId="{6391D903-FB6A-4CCC-90FA-6C9A4C8D69EA}">
      <dsp:nvSpPr>
        <dsp:cNvPr id="0" name=""/>
        <dsp:cNvSpPr/>
      </dsp:nvSpPr>
      <dsp:spPr>
        <a:xfrm>
          <a:off x="4983513" y="4654198"/>
          <a:ext cx="545975" cy="272987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Construction Field Inspector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AC I</a:t>
          </a:r>
        </a:p>
      </dsp:txBody>
      <dsp:txXfrm>
        <a:off x="4983513" y="4654198"/>
        <a:ext cx="545975" cy="272987"/>
      </dsp:txXfrm>
    </dsp:sp>
    <dsp:sp modelId="{62B566A3-7385-45E1-9917-5F839A6F83E9}">
      <dsp:nvSpPr>
        <dsp:cNvPr id="0" name=""/>
        <dsp:cNvSpPr/>
      </dsp:nvSpPr>
      <dsp:spPr>
        <a:xfrm>
          <a:off x="7295719" y="1165414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Maintenance and Operations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MIKE BRISTOW</a:t>
          </a:r>
        </a:p>
      </dsp:txBody>
      <dsp:txXfrm>
        <a:off x="7295719" y="1165414"/>
        <a:ext cx="545975" cy="272987"/>
      </dsp:txXfrm>
    </dsp:sp>
    <dsp:sp modelId="{3367654B-3CAE-4041-8E40-971F9585F0D0}">
      <dsp:nvSpPr>
        <dsp:cNvPr id="0" name=""/>
        <dsp:cNvSpPr/>
      </dsp:nvSpPr>
      <dsp:spPr>
        <a:xfrm>
          <a:off x="5644143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General Maintenance Coordinator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JEFF BEATTIE</a:t>
          </a:r>
        </a:p>
      </dsp:txBody>
      <dsp:txXfrm>
        <a:off x="5644143" y="1553057"/>
        <a:ext cx="545975" cy="272987"/>
      </dsp:txXfrm>
    </dsp:sp>
    <dsp:sp modelId="{C3042EC9-C5DE-46C6-8112-CA6F597A6684}">
      <dsp:nvSpPr>
        <dsp:cNvPr id="0" name=""/>
        <dsp:cNvSpPr/>
      </dsp:nvSpPr>
      <dsp:spPr>
        <a:xfrm>
          <a:off x="5780637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General Maintenance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TODD JONES</a:t>
          </a:r>
        </a:p>
      </dsp:txBody>
      <dsp:txXfrm>
        <a:off x="5780637" y="1940699"/>
        <a:ext cx="545975" cy="272987"/>
      </dsp:txXfrm>
    </dsp:sp>
    <dsp:sp modelId="{924D1520-46B6-432B-85BE-8D235E829351}">
      <dsp:nvSpPr>
        <dsp:cNvPr id="0" name=""/>
        <dsp:cNvSpPr/>
      </dsp:nvSpPr>
      <dsp:spPr>
        <a:xfrm>
          <a:off x="5780637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General Maintenance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TONYA SEELEY</a:t>
          </a:r>
        </a:p>
      </dsp:txBody>
      <dsp:txXfrm>
        <a:off x="5780637" y="2328342"/>
        <a:ext cx="545975" cy="272987"/>
      </dsp:txXfrm>
    </dsp:sp>
    <dsp:sp modelId="{6E8CD234-9E2D-4A5A-ACD2-B344625F9EC1}">
      <dsp:nvSpPr>
        <dsp:cNvPr id="0" name=""/>
        <dsp:cNvSpPr/>
      </dsp:nvSpPr>
      <dsp:spPr>
        <a:xfrm>
          <a:off x="5780637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General Maintenance Technician 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AL PORTO</a:t>
          </a:r>
        </a:p>
      </dsp:txBody>
      <dsp:txXfrm>
        <a:off x="5780637" y="2715985"/>
        <a:ext cx="545975" cy="272987"/>
      </dsp:txXfrm>
    </dsp:sp>
    <dsp:sp modelId="{F3265EE8-013C-4C58-A482-8BA5FD01034B}">
      <dsp:nvSpPr>
        <dsp:cNvPr id="0" name=""/>
        <dsp:cNvSpPr/>
      </dsp:nvSpPr>
      <dsp:spPr>
        <a:xfrm>
          <a:off x="5780637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General Maintenance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ST II</a:t>
          </a:r>
        </a:p>
      </dsp:txBody>
      <dsp:txXfrm>
        <a:off x="5780637" y="3103627"/>
        <a:ext cx="545975" cy="272987"/>
      </dsp:txXfrm>
    </dsp:sp>
    <dsp:sp modelId="{B8C5B33E-EA3C-43A2-9488-FD1A614EDE87}">
      <dsp:nvSpPr>
        <dsp:cNvPr id="0" name=""/>
        <dsp:cNvSpPr/>
      </dsp:nvSpPr>
      <dsp:spPr>
        <a:xfrm>
          <a:off x="5780637" y="3491270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General Maintenance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ST II</a:t>
          </a:r>
        </a:p>
      </dsp:txBody>
      <dsp:txXfrm>
        <a:off x="5780637" y="3491270"/>
        <a:ext cx="545975" cy="272987"/>
      </dsp:txXfrm>
    </dsp:sp>
    <dsp:sp modelId="{4A501CEC-D687-4155-989C-FF5E9FB65C78}">
      <dsp:nvSpPr>
        <dsp:cNvPr id="0" name=""/>
        <dsp:cNvSpPr/>
      </dsp:nvSpPr>
      <dsp:spPr>
        <a:xfrm>
          <a:off x="5780637" y="3878912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Locksmith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ST II</a:t>
          </a:r>
        </a:p>
      </dsp:txBody>
      <dsp:txXfrm>
        <a:off x="5780637" y="3878912"/>
        <a:ext cx="545975" cy="272987"/>
      </dsp:txXfrm>
    </dsp:sp>
    <dsp:sp modelId="{C75D51DF-A274-41D0-82B1-3AC92AABA53E}">
      <dsp:nvSpPr>
        <dsp:cNvPr id="0" name=""/>
        <dsp:cNvSpPr/>
      </dsp:nvSpPr>
      <dsp:spPr>
        <a:xfrm>
          <a:off x="6304774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Coordinator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MIKE SPROUSE</a:t>
          </a:r>
        </a:p>
      </dsp:txBody>
      <dsp:txXfrm>
        <a:off x="6304774" y="1553057"/>
        <a:ext cx="545975" cy="272987"/>
      </dsp:txXfrm>
    </dsp:sp>
    <dsp:sp modelId="{0E23D4D7-E410-4BD1-9729-D71AEBD7165B}">
      <dsp:nvSpPr>
        <dsp:cNvPr id="0" name=""/>
        <dsp:cNvSpPr/>
      </dsp:nvSpPr>
      <dsp:spPr>
        <a:xfrm>
          <a:off x="6441268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Master HVAC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TD III</a:t>
          </a:r>
        </a:p>
      </dsp:txBody>
      <dsp:txXfrm>
        <a:off x="6441268" y="1940699"/>
        <a:ext cx="545975" cy="272987"/>
      </dsp:txXfrm>
    </dsp:sp>
    <dsp:sp modelId="{089F44E9-0581-4B6E-83D4-3BFE93E3D172}">
      <dsp:nvSpPr>
        <dsp:cNvPr id="0" name=""/>
        <dsp:cNvSpPr/>
      </dsp:nvSpPr>
      <dsp:spPr>
        <a:xfrm>
          <a:off x="6441268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JOSHUA STAPLES</a:t>
          </a:r>
        </a:p>
      </dsp:txBody>
      <dsp:txXfrm>
        <a:off x="6441268" y="2328342"/>
        <a:ext cx="545975" cy="272987"/>
      </dsp:txXfrm>
    </dsp:sp>
    <dsp:sp modelId="{7270E766-8832-4A02-82E3-3F1542AAC8BD}">
      <dsp:nvSpPr>
        <dsp:cNvPr id="0" name=""/>
        <dsp:cNvSpPr/>
      </dsp:nvSpPr>
      <dsp:spPr>
        <a:xfrm>
          <a:off x="6441268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MICHAEL LEVEILLE</a:t>
          </a:r>
        </a:p>
      </dsp:txBody>
      <dsp:txXfrm>
        <a:off x="6441268" y="2715985"/>
        <a:ext cx="545975" cy="272987"/>
      </dsp:txXfrm>
    </dsp:sp>
    <dsp:sp modelId="{D7C858A2-3061-497F-B0F5-3A01C98F192C}">
      <dsp:nvSpPr>
        <dsp:cNvPr id="0" name=""/>
        <dsp:cNvSpPr/>
      </dsp:nvSpPr>
      <dsp:spPr>
        <a:xfrm>
          <a:off x="6441268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Controls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ERIC MCDONALD</a:t>
          </a:r>
        </a:p>
      </dsp:txBody>
      <dsp:txXfrm>
        <a:off x="6441268" y="3103627"/>
        <a:ext cx="545975" cy="272987"/>
      </dsp:txXfrm>
    </dsp:sp>
    <dsp:sp modelId="{E360624E-7624-404D-B43F-E50AF4B1BA80}">
      <dsp:nvSpPr>
        <dsp:cNvPr id="0" name=""/>
        <dsp:cNvSpPr/>
      </dsp:nvSpPr>
      <dsp:spPr>
        <a:xfrm>
          <a:off x="6441268" y="3491270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TD II</a:t>
          </a:r>
        </a:p>
      </dsp:txBody>
      <dsp:txXfrm>
        <a:off x="6441268" y="3491270"/>
        <a:ext cx="545975" cy="272987"/>
      </dsp:txXfrm>
    </dsp:sp>
    <dsp:sp modelId="{6B50B280-FA62-4940-8307-A0520E400FC5}">
      <dsp:nvSpPr>
        <dsp:cNvPr id="0" name=""/>
        <dsp:cNvSpPr/>
      </dsp:nvSpPr>
      <dsp:spPr>
        <a:xfrm>
          <a:off x="6441268" y="3878912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TD II</a:t>
          </a:r>
        </a:p>
      </dsp:txBody>
      <dsp:txXfrm>
        <a:off x="6441268" y="3878912"/>
        <a:ext cx="545975" cy="272987"/>
      </dsp:txXfrm>
    </dsp:sp>
    <dsp:sp modelId="{CECA733D-1444-4599-B2D0-0131C73512ED}">
      <dsp:nvSpPr>
        <dsp:cNvPr id="0" name=""/>
        <dsp:cNvSpPr/>
      </dsp:nvSpPr>
      <dsp:spPr>
        <a:xfrm>
          <a:off x="6441268" y="4266555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TD II</a:t>
          </a:r>
        </a:p>
      </dsp:txBody>
      <dsp:txXfrm>
        <a:off x="6441268" y="4266555"/>
        <a:ext cx="545975" cy="272987"/>
      </dsp:txXfrm>
    </dsp:sp>
    <dsp:sp modelId="{C568494B-1EAC-4755-B539-C48F2F5EAABC}">
      <dsp:nvSpPr>
        <dsp:cNvPr id="0" name=""/>
        <dsp:cNvSpPr/>
      </dsp:nvSpPr>
      <dsp:spPr>
        <a:xfrm>
          <a:off x="6441268" y="4654198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TD II</a:t>
          </a:r>
        </a:p>
      </dsp:txBody>
      <dsp:txXfrm>
        <a:off x="6441268" y="4654198"/>
        <a:ext cx="545975" cy="272987"/>
      </dsp:txXfrm>
    </dsp:sp>
    <dsp:sp modelId="{213731BD-AA5A-41F9-B97F-EA941667AB8D}">
      <dsp:nvSpPr>
        <dsp:cNvPr id="0" name=""/>
        <dsp:cNvSpPr/>
      </dsp:nvSpPr>
      <dsp:spPr>
        <a:xfrm>
          <a:off x="6965404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PM Coordinator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JASON JOYCE</a:t>
          </a:r>
        </a:p>
      </dsp:txBody>
      <dsp:txXfrm>
        <a:off x="6965404" y="1553057"/>
        <a:ext cx="545975" cy="272987"/>
      </dsp:txXfrm>
    </dsp:sp>
    <dsp:sp modelId="{B5A7FA8E-275F-44D0-BCFE-900042A2CEDF}">
      <dsp:nvSpPr>
        <dsp:cNvPr id="0" name=""/>
        <dsp:cNvSpPr/>
      </dsp:nvSpPr>
      <dsp:spPr>
        <a:xfrm>
          <a:off x="7101898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RANDY TARVER</a:t>
          </a:r>
        </a:p>
      </dsp:txBody>
      <dsp:txXfrm>
        <a:off x="7101898" y="1940699"/>
        <a:ext cx="545975" cy="272987"/>
      </dsp:txXfrm>
    </dsp:sp>
    <dsp:sp modelId="{0A018815-0110-4230-93C4-92FE5881DC86}">
      <dsp:nvSpPr>
        <dsp:cNvPr id="0" name=""/>
        <dsp:cNvSpPr/>
      </dsp:nvSpPr>
      <dsp:spPr>
        <a:xfrm>
          <a:off x="7101898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ANDREW DUNN</a:t>
          </a:r>
        </a:p>
      </dsp:txBody>
      <dsp:txXfrm>
        <a:off x="7101898" y="2328342"/>
        <a:ext cx="545975" cy="272987"/>
      </dsp:txXfrm>
    </dsp:sp>
    <dsp:sp modelId="{8B6C6BBF-E1A0-4F0D-A4E3-531B953EE547}">
      <dsp:nvSpPr>
        <dsp:cNvPr id="0" name=""/>
        <dsp:cNvSpPr/>
      </dsp:nvSpPr>
      <dsp:spPr>
        <a:xfrm>
          <a:off x="7101898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AMBER SWARTZ</a:t>
          </a:r>
        </a:p>
      </dsp:txBody>
      <dsp:txXfrm>
        <a:off x="7101898" y="2715985"/>
        <a:ext cx="545975" cy="272987"/>
      </dsp:txXfrm>
    </dsp:sp>
    <dsp:sp modelId="{D1EA0BB1-B403-4582-9A10-37B5EAEF97C5}">
      <dsp:nvSpPr>
        <dsp:cNvPr id="0" name=""/>
        <dsp:cNvSpPr/>
      </dsp:nvSpPr>
      <dsp:spPr>
        <a:xfrm>
          <a:off x="7101898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Mechanical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ROBERT PACHECO</a:t>
          </a:r>
        </a:p>
      </dsp:txBody>
      <dsp:txXfrm>
        <a:off x="7101898" y="3103627"/>
        <a:ext cx="545975" cy="272987"/>
      </dsp:txXfrm>
    </dsp:sp>
    <dsp:sp modelId="{410E862D-E0FD-4C24-94AB-4EBCE31DF5D2}">
      <dsp:nvSpPr>
        <dsp:cNvPr id="0" name=""/>
        <dsp:cNvSpPr/>
      </dsp:nvSpPr>
      <dsp:spPr>
        <a:xfrm>
          <a:off x="7626034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Fire Protection Program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>
              <a:solidFill>
                <a:schemeClr val="tx1"/>
              </a:solidFill>
            </a:rPr>
            <a:t>TBD</a:t>
          </a:r>
          <a:endParaRPr lang="en-US" sz="450" kern="1200" dirty="0">
            <a:solidFill>
              <a:schemeClr val="tx1"/>
            </a:solidFill>
          </a:endParaRPr>
        </a:p>
      </dsp:txBody>
      <dsp:txXfrm>
        <a:off x="7626034" y="1553057"/>
        <a:ext cx="545975" cy="272987"/>
      </dsp:txXfrm>
    </dsp:sp>
    <dsp:sp modelId="{B0565D7B-7BBC-4B36-9153-F6208D4CB2C6}">
      <dsp:nvSpPr>
        <dsp:cNvPr id="0" name=""/>
        <dsp:cNvSpPr/>
      </dsp:nvSpPr>
      <dsp:spPr>
        <a:xfrm>
          <a:off x="7762528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Fire Suppression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ROBERT MYLES</a:t>
          </a:r>
        </a:p>
      </dsp:txBody>
      <dsp:txXfrm>
        <a:off x="7762528" y="1940699"/>
        <a:ext cx="545975" cy="272987"/>
      </dsp:txXfrm>
    </dsp:sp>
    <dsp:sp modelId="{AF460619-1E92-4588-872F-434621E871C9}">
      <dsp:nvSpPr>
        <dsp:cNvPr id="0" name=""/>
        <dsp:cNvSpPr/>
      </dsp:nvSpPr>
      <dsp:spPr>
        <a:xfrm>
          <a:off x="7762528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Fire Detection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LEE JOHNSON</a:t>
          </a:r>
        </a:p>
      </dsp:txBody>
      <dsp:txXfrm>
        <a:off x="7762528" y="2328342"/>
        <a:ext cx="545975" cy="272987"/>
      </dsp:txXfrm>
    </dsp:sp>
    <dsp:sp modelId="{AFB348E3-4274-41A2-8E67-F1FCF8DA5282}">
      <dsp:nvSpPr>
        <dsp:cNvPr id="0" name=""/>
        <dsp:cNvSpPr/>
      </dsp:nvSpPr>
      <dsp:spPr>
        <a:xfrm>
          <a:off x="7762528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Fire Detection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JOSEPH MALAM</a:t>
          </a:r>
        </a:p>
      </dsp:txBody>
      <dsp:txXfrm>
        <a:off x="7762528" y="2715985"/>
        <a:ext cx="545975" cy="272987"/>
      </dsp:txXfrm>
    </dsp:sp>
    <dsp:sp modelId="{8817D4B3-65BE-47E9-8C43-44DA6C222D95}">
      <dsp:nvSpPr>
        <dsp:cNvPr id="0" name=""/>
        <dsp:cNvSpPr/>
      </dsp:nvSpPr>
      <dsp:spPr>
        <a:xfrm>
          <a:off x="7762528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Fire Protection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MARTHA EAKINS</a:t>
          </a:r>
        </a:p>
      </dsp:txBody>
      <dsp:txXfrm>
        <a:off x="7762528" y="3103627"/>
        <a:ext cx="545975" cy="272987"/>
      </dsp:txXfrm>
    </dsp:sp>
    <dsp:sp modelId="{DF8B2F88-C51D-4585-9A27-685086E12DE9}">
      <dsp:nvSpPr>
        <dsp:cNvPr id="0" name=""/>
        <dsp:cNvSpPr/>
      </dsp:nvSpPr>
      <dsp:spPr>
        <a:xfrm>
          <a:off x="8286665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Electrical Coordinator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HOWARD DUNLAP</a:t>
          </a:r>
        </a:p>
      </dsp:txBody>
      <dsp:txXfrm>
        <a:off x="8286665" y="1553057"/>
        <a:ext cx="545975" cy="272987"/>
      </dsp:txXfrm>
    </dsp:sp>
    <dsp:sp modelId="{86184D4F-A891-411B-BA6B-5CA727722E77}">
      <dsp:nvSpPr>
        <dsp:cNvPr id="0" name=""/>
        <dsp:cNvSpPr/>
      </dsp:nvSpPr>
      <dsp:spPr>
        <a:xfrm>
          <a:off x="8423159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Electrician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RAMEL HILL</a:t>
          </a:r>
        </a:p>
      </dsp:txBody>
      <dsp:txXfrm>
        <a:off x="8423159" y="1940699"/>
        <a:ext cx="545975" cy="272987"/>
      </dsp:txXfrm>
    </dsp:sp>
    <dsp:sp modelId="{E5E27B5B-DD6C-4F71-A5EF-66FBDB488640}">
      <dsp:nvSpPr>
        <dsp:cNvPr id="0" name=""/>
        <dsp:cNvSpPr/>
      </dsp:nvSpPr>
      <dsp:spPr>
        <a:xfrm>
          <a:off x="8423159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Electrician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RAYMOND MOHAMED</a:t>
          </a:r>
        </a:p>
      </dsp:txBody>
      <dsp:txXfrm>
        <a:off x="8423159" y="2328342"/>
        <a:ext cx="545975" cy="272987"/>
      </dsp:txXfrm>
    </dsp:sp>
    <dsp:sp modelId="{2D573DE5-BE4D-4440-8328-326E8EB2C813}">
      <dsp:nvSpPr>
        <dsp:cNvPr id="0" name=""/>
        <dsp:cNvSpPr/>
      </dsp:nvSpPr>
      <dsp:spPr>
        <a:xfrm>
          <a:off x="8423159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Electrician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STEVEN HARDISTY</a:t>
          </a:r>
        </a:p>
      </dsp:txBody>
      <dsp:txXfrm>
        <a:off x="8423159" y="2715985"/>
        <a:ext cx="545975" cy="272987"/>
      </dsp:txXfrm>
    </dsp:sp>
    <dsp:sp modelId="{C7651BE4-846A-4D6F-B0FE-62209428894A}">
      <dsp:nvSpPr>
        <dsp:cNvPr id="0" name=""/>
        <dsp:cNvSpPr/>
      </dsp:nvSpPr>
      <dsp:spPr>
        <a:xfrm>
          <a:off x="8423159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Electrician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SHANE THORNE</a:t>
          </a:r>
        </a:p>
      </dsp:txBody>
      <dsp:txXfrm>
        <a:off x="8423159" y="3103627"/>
        <a:ext cx="545975" cy="272987"/>
      </dsp:txXfrm>
    </dsp:sp>
    <dsp:sp modelId="{860A55D3-2932-4B80-85F8-A28019FF1300}">
      <dsp:nvSpPr>
        <dsp:cNvPr id="0" name=""/>
        <dsp:cNvSpPr/>
      </dsp:nvSpPr>
      <dsp:spPr>
        <a:xfrm>
          <a:off x="8947295" y="1553057"/>
          <a:ext cx="545975" cy="272987"/>
        </a:xfrm>
        <a:prstGeom prst="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Services Coordinator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AP II</a:t>
          </a:r>
        </a:p>
      </dsp:txBody>
      <dsp:txXfrm>
        <a:off x="8947295" y="1553057"/>
        <a:ext cx="545975" cy="272987"/>
      </dsp:txXfrm>
    </dsp:sp>
    <dsp:sp modelId="{7FC0E8D6-FF6E-4041-8AD7-01F862AFF8AB}">
      <dsp:nvSpPr>
        <dsp:cNvPr id="0" name=""/>
        <dsp:cNvSpPr/>
      </dsp:nvSpPr>
      <dsp:spPr>
        <a:xfrm>
          <a:off x="9083789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Services Supervisor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JOCLYN POLHEMUS</a:t>
          </a:r>
        </a:p>
      </dsp:txBody>
      <dsp:txXfrm>
        <a:off x="9083789" y="1940699"/>
        <a:ext cx="545975" cy="272987"/>
      </dsp:txXfrm>
    </dsp:sp>
    <dsp:sp modelId="{FECC7899-DCC6-4220-AF57-92C01C731C75}">
      <dsp:nvSpPr>
        <dsp:cNvPr id="0" name=""/>
        <dsp:cNvSpPr/>
      </dsp:nvSpPr>
      <dsp:spPr>
        <a:xfrm>
          <a:off x="9083789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Material Handling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JOE THOMAS</a:t>
          </a:r>
        </a:p>
      </dsp:txBody>
      <dsp:txXfrm>
        <a:off x="9083789" y="2328342"/>
        <a:ext cx="545975" cy="272987"/>
      </dsp:txXfrm>
    </dsp:sp>
    <dsp:sp modelId="{D4D44042-161C-4E2B-B388-D5DB4A7B6177}">
      <dsp:nvSpPr>
        <dsp:cNvPr id="0" name=""/>
        <dsp:cNvSpPr/>
      </dsp:nvSpPr>
      <dsp:spPr>
        <a:xfrm>
          <a:off x="9083789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Heavy Equipment Mechanic</a:t>
          </a:r>
        </a:p>
        <a:p>
          <a:pPr marL="0" lvl="0" indent="0" algn="ctr" defTabSz="2000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DOUG ST JOHN</a:t>
          </a:r>
        </a:p>
      </dsp:txBody>
      <dsp:txXfrm>
        <a:off x="9083789" y="2715985"/>
        <a:ext cx="545975" cy="272987"/>
      </dsp:txXfrm>
    </dsp:sp>
    <dsp:sp modelId="{9BBF2044-E57B-48C2-86EB-8174B51CF10E}">
      <dsp:nvSpPr>
        <dsp:cNvPr id="0" name=""/>
        <dsp:cNvSpPr/>
      </dsp:nvSpPr>
      <dsp:spPr>
        <a:xfrm>
          <a:off x="9083789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Parts Expeditor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AS IV</a:t>
          </a:r>
        </a:p>
      </dsp:txBody>
      <dsp:txXfrm>
        <a:off x="9083789" y="3103627"/>
        <a:ext cx="545975" cy="272987"/>
      </dsp:txXfrm>
    </dsp:sp>
    <dsp:sp modelId="{F66DF27C-50C4-4D17-8740-3505185A45BC}">
      <dsp:nvSpPr>
        <dsp:cNvPr id="0" name=""/>
        <dsp:cNvSpPr/>
      </dsp:nvSpPr>
      <dsp:spPr>
        <a:xfrm>
          <a:off x="9607926" y="1165414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Security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>
              <a:solidFill>
                <a:schemeClr val="tx1"/>
              </a:solidFill>
            </a:rPr>
            <a:t>SA III</a:t>
          </a:r>
          <a:endParaRPr lang="en-US" sz="450" kern="1200" dirty="0">
            <a:solidFill>
              <a:schemeClr val="tx1"/>
            </a:solidFill>
          </a:endParaRPr>
        </a:p>
      </dsp:txBody>
      <dsp:txXfrm>
        <a:off x="9607926" y="1165414"/>
        <a:ext cx="545975" cy="272987"/>
      </dsp:txXfrm>
    </dsp:sp>
    <dsp:sp modelId="{ED94A3F8-0151-4527-90B0-7B63B528B56E}">
      <dsp:nvSpPr>
        <dsp:cNvPr id="0" name=""/>
        <dsp:cNvSpPr/>
      </dsp:nvSpPr>
      <dsp:spPr>
        <a:xfrm>
          <a:off x="9744419" y="1553057"/>
          <a:ext cx="61075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Site Security Compliance Supervisor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MELANIE HAYES</a:t>
          </a:r>
        </a:p>
      </dsp:txBody>
      <dsp:txXfrm>
        <a:off x="9744419" y="1553057"/>
        <a:ext cx="610755" cy="272987"/>
      </dsp:txXfrm>
    </dsp:sp>
    <dsp:sp modelId="{647E46E4-D1FB-4369-BE4A-660E8364ABCA}">
      <dsp:nvSpPr>
        <dsp:cNvPr id="0" name=""/>
        <dsp:cNvSpPr/>
      </dsp:nvSpPr>
      <dsp:spPr>
        <a:xfrm>
          <a:off x="9897108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Site Access Registration Administrator</a:t>
          </a:r>
        </a:p>
        <a:p>
          <a:pPr marL="0" lvl="0" indent="0" algn="ctr" defTabSz="2000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AMANDA HAYES</a:t>
          </a:r>
        </a:p>
      </dsp:txBody>
      <dsp:txXfrm>
        <a:off x="9897108" y="1940699"/>
        <a:ext cx="545975" cy="272987"/>
      </dsp:txXfrm>
    </dsp:sp>
    <dsp:sp modelId="{3DB96834-04EA-4C55-92EB-8694E6330513}">
      <dsp:nvSpPr>
        <dsp:cNvPr id="0" name=""/>
        <dsp:cNvSpPr/>
      </dsp:nvSpPr>
      <dsp:spPr>
        <a:xfrm>
          <a:off x="9744419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Site Protection Supervisor</a:t>
          </a:r>
        </a:p>
        <a:p>
          <a:pPr marL="0" lvl="0" indent="0" algn="ctr" defTabSz="2000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SCOTT SPIEGELHALTER</a:t>
          </a:r>
        </a:p>
      </dsp:txBody>
      <dsp:txXfrm>
        <a:off x="9744419" y="2328342"/>
        <a:ext cx="545975" cy="272987"/>
      </dsp:txXfrm>
    </dsp:sp>
    <dsp:sp modelId="{70D43521-DE09-47B0-823C-D78C6C5D537F}">
      <dsp:nvSpPr>
        <dsp:cNvPr id="0" name=""/>
        <dsp:cNvSpPr/>
      </dsp:nvSpPr>
      <dsp:spPr>
        <a:xfrm>
          <a:off x="9880913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Site Security and Services Administrator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CATHY PAUL</a:t>
          </a:r>
        </a:p>
      </dsp:txBody>
      <dsp:txXfrm>
        <a:off x="9880913" y="2715985"/>
        <a:ext cx="545975" cy="272987"/>
      </dsp:txXfrm>
    </dsp:sp>
    <dsp:sp modelId="{8D7B8AB0-0AF3-4378-8E64-C482E0215736}">
      <dsp:nvSpPr>
        <dsp:cNvPr id="0" name=""/>
        <dsp:cNvSpPr/>
      </dsp:nvSpPr>
      <dsp:spPr>
        <a:xfrm>
          <a:off x="9880913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Security System Technician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RUSSELL PITTS</a:t>
          </a:r>
        </a:p>
      </dsp:txBody>
      <dsp:txXfrm>
        <a:off x="9880913" y="3103627"/>
        <a:ext cx="545975" cy="272987"/>
      </dsp:txXfrm>
    </dsp:sp>
    <dsp:sp modelId="{73DA7B7C-F007-4DF9-9031-14C68C58F8BA}">
      <dsp:nvSpPr>
        <dsp:cNvPr id="0" name=""/>
        <dsp:cNvSpPr/>
      </dsp:nvSpPr>
      <dsp:spPr>
        <a:xfrm>
          <a:off x="9744419" y="3491270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Administrative Support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CHRISTINE MCBRIDE</a:t>
          </a:r>
        </a:p>
      </dsp:txBody>
      <dsp:txXfrm>
        <a:off x="9744419" y="3491270"/>
        <a:ext cx="545975" cy="272987"/>
      </dsp:txXfrm>
    </dsp:sp>
    <dsp:sp modelId="{550AC02C-B80F-492A-825A-EE428F062B5B}">
      <dsp:nvSpPr>
        <dsp:cNvPr id="0" name=""/>
        <dsp:cNvSpPr/>
      </dsp:nvSpPr>
      <dsp:spPr>
        <a:xfrm>
          <a:off x="9744419" y="387891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Badge Office Supervisor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APRIL WILEY</a:t>
          </a:r>
        </a:p>
      </dsp:txBody>
      <dsp:txXfrm>
        <a:off x="9744419" y="3878912"/>
        <a:ext cx="545975" cy="272987"/>
      </dsp:txXfrm>
    </dsp:sp>
    <dsp:sp modelId="{A1E556D7-3D3C-40F0-B4A5-4337C034E5E4}">
      <dsp:nvSpPr>
        <dsp:cNvPr id="0" name=""/>
        <dsp:cNvSpPr/>
      </dsp:nvSpPr>
      <dsp:spPr>
        <a:xfrm>
          <a:off x="9880913" y="426655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Badge Office Administrator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VACANT</a:t>
          </a:r>
        </a:p>
      </dsp:txBody>
      <dsp:txXfrm>
        <a:off x="9880913" y="4266555"/>
        <a:ext cx="545975" cy="272987"/>
      </dsp:txXfrm>
    </dsp:sp>
    <dsp:sp modelId="{B53B2FEF-9D87-492E-8795-1A2CA2908812}">
      <dsp:nvSpPr>
        <dsp:cNvPr id="0" name=""/>
        <dsp:cNvSpPr/>
      </dsp:nvSpPr>
      <dsp:spPr>
        <a:xfrm>
          <a:off x="9880913" y="4654198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ys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Badge Office Administrator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SARAH MACK-DRURY</a:t>
          </a:r>
        </a:p>
      </dsp:txBody>
      <dsp:txXfrm>
        <a:off x="9880913" y="4654198"/>
        <a:ext cx="545975" cy="272987"/>
      </dsp:txXfrm>
    </dsp:sp>
    <dsp:sp modelId="{EFECA84F-BF2C-4CBB-8411-F59989BA7CF2}">
      <dsp:nvSpPr>
        <dsp:cNvPr id="0" name=""/>
        <dsp:cNvSpPr/>
      </dsp:nvSpPr>
      <dsp:spPr>
        <a:xfrm>
          <a:off x="9880913" y="5041840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Subcontractor Badging Administrator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AS II</a:t>
          </a:r>
        </a:p>
      </dsp:txBody>
      <dsp:txXfrm>
        <a:off x="9880913" y="5041840"/>
        <a:ext cx="545975" cy="272987"/>
      </dsp:txXfrm>
    </dsp:sp>
    <dsp:sp modelId="{BDBFCB44-0AC1-4A14-B1C9-8B51152B030A}">
      <dsp:nvSpPr>
        <dsp:cNvPr id="0" name=""/>
        <dsp:cNvSpPr/>
      </dsp:nvSpPr>
      <dsp:spPr>
        <a:xfrm>
          <a:off x="9880913" y="5429483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Subcontractor Badging Administrator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AS II</a:t>
          </a:r>
        </a:p>
      </dsp:txBody>
      <dsp:txXfrm>
        <a:off x="9880913" y="5429483"/>
        <a:ext cx="545975" cy="272987"/>
      </dsp:txXfrm>
    </dsp:sp>
    <dsp:sp modelId="{4E88F27E-F6D5-4F40-AB3A-F39DD4A948DD}">
      <dsp:nvSpPr>
        <dsp:cNvPr id="0" name=""/>
        <dsp:cNvSpPr/>
      </dsp:nvSpPr>
      <dsp:spPr>
        <a:xfrm>
          <a:off x="10421245" y="1165414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Property and Logistics Manager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CHRISTIAN WHALEN</a:t>
          </a:r>
        </a:p>
      </dsp:txBody>
      <dsp:txXfrm>
        <a:off x="10421245" y="1165414"/>
        <a:ext cx="545975" cy="272987"/>
      </dsp:txXfrm>
    </dsp:sp>
    <dsp:sp modelId="{80FB52CA-54DD-4FE6-90EA-59812844ED5A}">
      <dsp:nvSpPr>
        <dsp:cNvPr id="0" name=""/>
        <dsp:cNvSpPr/>
      </dsp:nvSpPr>
      <dsp:spPr>
        <a:xfrm>
          <a:off x="10557739" y="155305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Property Management Specialist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CLAYTON TYE</a:t>
          </a:r>
        </a:p>
      </dsp:txBody>
      <dsp:txXfrm>
        <a:off x="10557739" y="1553057"/>
        <a:ext cx="545975" cy="272987"/>
      </dsp:txXfrm>
    </dsp:sp>
    <dsp:sp modelId="{BB82D0B9-0DF3-4833-B454-03278AFB31D3}">
      <dsp:nvSpPr>
        <dsp:cNvPr id="0" name=""/>
        <dsp:cNvSpPr/>
      </dsp:nvSpPr>
      <dsp:spPr>
        <a:xfrm>
          <a:off x="10557739" y="194069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Property Management Specialist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JERMAINE DRAUGHN</a:t>
          </a:r>
        </a:p>
      </dsp:txBody>
      <dsp:txXfrm>
        <a:off x="10557739" y="1940699"/>
        <a:ext cx="545975" cy="272987"/>
      </dsp:txXfrm>
    </dsp:sp>
    <dsp:sp modelId="{CBB22A7B-0173-4EDE-8462-A6801B051809}">
      <dsp:nvSpPr>
        <dsp:cNvPr id="0" name=""/>
        <dsp:cNvSpPr/>
      </dsp:nvSpPr>
      <dsp:spPr>
        <a:xfrm>
          <a:off x="10557739" y="232834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Property Management Specialist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OMAR DIAZ</a:t>
          </a:r>
        </a:p>
      </dsp:txBody>
      <dsp:txXfrm>
        <a:off x="10557739" y="2328342"/>
        <a:ext cx="545975" cy="272987"/>
      </dsp:txXfrm>
    </dsp:sp>
    <dsp:sp modelId="{B94629AF-B930-4E60-978D-6C1A5A7AD584}">
      <dsp:nvSpPr>
        <dsp:cNvPr id="0" name=""/>
        <dsp:cNvSpPr/>
      </dsp:nvSpPr>
      <dsp:spPr>
        <a:xfrm>
          <a:off x="10557739" y="271598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Personal Property Specialist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MICHAEL LUCKEY</a:t>
          </a:r>
        </a:p>
      </dsp:txBody>
      <dsp:txXfrm>
        <a:off x="10557739" y="2715985"/>
        <a:ext cx="545975" cy="272987"/>
      </dsp:txXfrm>
    </dsp:sp>
    <dsp:sp modelId="{38D7B961-7511-410B-A333-4A4D534E1EA5}">
      <dsp:nvSpPr>
        <dsp:cNvPr id="0" name=""/>
        <dsp:cNvSpPr/>
      </dsp:nvSpPr>
      <dsp:spPr>
        <a:xfrm>
          <a:off x="10557739" y="3103627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Shipping / Receiving Clerk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ELAINE ZUCHOWICZ</a:t>
          </a:r>
        </a:p>
      </dsp:txBody>
      <dsp:txXfrm>
        <a:off x="10557739" y="3103627"/>
        <a:ext cx="545975" cy="272987"/>
      </dsp:txXfrm>
    </dsp:sp>
    <dsp:sp modelId="{B57AB78D-F45D-42AD-B6BD-18E2663CA878}">
      <dsp:nvSpPr>
        <dsp:cNvPr id="0" name=""/>
        <dsp:cNvSpPr/>
      </dsp:nvSpPr>
      <dsp:spPr>
        <a:xfrm>
          <a:off x="10557739" y="3491270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schemeClr val="tx1"/>
              </a:solidFill>
            </a:rPr>
            <a:t>Shipping / Receiving Clerk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>
              <a:solidFill>
                <a:schemeClr val="tx1"/>
              </a:solidFill>
            </a:rPr>
            <a:t>MIKE GELHAAR</a:t>
          </a:r>
        </a:p>
      </dsp:txBody>
      <dsp:txXfrm>
        <a:off x="10557739" y="3491270"/>
        <a:ext cx="545975" cy="272987"/>
      </dsp:txXfrm>
    </dsp:sp>
    <dsp:sp modelId="{10BA68E8-72F1-4FDC-8094-88786DCCCA28}">
      <dsp:nvSpPr>
        <dsp:cNvPr id="0" name=""/>
        <dsp:cNvSpPr/>
      </dsp:nvSpPr>
      <dsp:spPr>
        <a:xfrm>
          <a:off x="10557739" y="3878912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Shipping / Receiving Clerk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AS II</a:t>
          </a:r>
        </a:p>
      </dsp:txBody>
      <dsp:txXfrm>
        <a:off x="10557739" y="3878912"/>
        <a:ext cx="545975" cy="272987"/>
      </dsp:txXfrm>
    </dsp:sp>
    <dsp:sp modelId="{C4A4E356-E826-4245-B937-59F07FCDDF07}">
      <dsp:nvSpPr>
        <dsp:cNvPr id="0" name=""/>
        <dsp:cNvSpPr/>
      </dsp:nvSpPr>
      <dsp:spPr>
        <a:xfrm>
          <a:off x="10557739" y="4266555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Stockroom Clerk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DONALD BROWN</a:t>
          </a:r>
        </a:p>
      </dsp:txBody>
      <dsp:txXfrm>
        <a:off x="10557739" y="4266555"/>
        <a:ext cx="545975" cy="272987"/>
      </dsp:txXfrm>
    </dsp:sp>
    <dsp:sp modelId="{B1DEC442-CBA9-4D94-9476-5A2A0943F105}">
      <dsp:nvSpPr>
        <dsp:cNvPr id="0" name=""/>
        <dsp:cNvSpPr/>
      </dsp:nvSpPr>
      <dsp:spPr>
        <a:xfrm>
          <a:off x="10557739" y="4654198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Delivery Driver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CF III</a:t>
          </a:r>
        </a:p>
      </dsp:txBody>
      <dsp:txXfrm>
        <a:off x="10557739" y="4654198"/>
        <a:ext cx="545975" cy="272987"/>
      </dsp:txXfrm>
    </dsp:sp>
    <dsp:sp modelId="{A4FD0498-FF48-47ED-8D48-F26676027834}">
      <dsp:nvSpPr>
        <dsp:cNvPr id="0" name=""/>
        <dsp:cNvSpPr/>
      </dsp:nvSpPr>
      <dsp:spPr>
        <a:xfrm>
          <a:off x="10557739" y="5041840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Delivery Driver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CF III</a:t>
          </a:r>
        </a:p>
      </dsp:txBody>
      <dsp:txXfrm>
        <a:off x="10557739" y="5041840"/>
        <a:ext cx="545975" cy="272987"/>
      </dsp:txXfrm>
    </dsp:sp>
    <dsp:sp modelId="{41844545-D83F-491F-86ED-594EAD403346}">
      <dsp:nvSpPr>
        <dsp:cNvPr id="0" name=""/>
        <dsp:cNvSpPr/>
      </dsp:nvSpPr>
      <dsp:spPr>
        <a:xfrm>
          <a:off x="5487083" y="390129"/>
          <a:ext cx="545975" cy="272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Division Deputy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SSA</a:t>
          </a:r>
        </a:p>
      </dsp:txBody>
      <dsp:txXfrm>
        <a:off x="5487083" y="390129"/>
        <a:ext cx="545975" cy="272987"/>
      </dsp:txXfrm>
    </dsp:sp>
    <dsp:sp modelId="{E3FE261C-79A9-4A30-9B43-17215776B0E4}">
      <dsp:nvSpPr>
        <dsp:cNvPr id="0" name=""/>
        <dsp:cNvSpPr/>
      </dsp:nvSpPr>
      <dsp:spPr>
        <a:xfrm>
          <a:off x="6147714" y="390129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Division Safety Officer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DAVID MAZARY</a:t>
          </a:r>
        </a:p>
      </dsp:txBody>
      <dsp:txXfrm>
        <a:off x="6147714" y="390129"/>
        <a:ext cx="545975" cy="272987"/>
      </dsp:txXfrm>
    </dsp:sp>
    <dsp:sp modelId="{819DA3C1-C06A-452E-9680-725FA1FD52AC}">
      <dsp:nvSpPr>
        <dsp:cNvPr id="0" name=""/>
        <dsp:cNvSpPr/>
      </dsp:nvSpPr>
      <dsp:spPr>
        <a:xfrm>
          <a:off x="5487083" y="77777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Division Administrator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JESSICA ADAMS</a:t>
          </a:r>
        </a:p>
      </dsp:txBody>
      <dsp:txXfrm>
        <a:off x="5487083" y="777772"/>
        <a:ext cx="545975" cy="272987"/>
      </dsp:txXfrm>
    </dsp:sp>
    <dsp:sp modelId="{43342E2A-14CE-4921-A208-8898F659E962}">
      <dsp:nvSpPr>
        <dsp:cNvPr id="0" name=""/>
        <dsp:cNvSpPr/>
      </dsp:nvSpPr>
      <dsp:spPr>
        <a:xfrm>
          <a:off x="6147714" y="777772"/>
          <a:ext cx="545975" cy="27298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Division Administrator</a:t>
          </a:r>
        </a:p>
        <a:p>
          <a:pPr marL="0" lvl="0" indent="0" algn="ctr" defTabSz="2000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" kern="1200" dirty="0">
              <a:solidFill>
                <a:schemeClr val="tx1"/>
              </a:solidFill>
            </a:rPr>
            <a:t>AS IV</a:t>
          </a:r>
        </a:p>
      </dsp:txBody>
      <dsp:txXfrm>
        <a:off x="6147714" y="777772"/>
        <a:ext cx="545975" cy="272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741707"/>
          </a:xfrm>
          <a:prstGeom prst="rect">
            <a:avLst/>
          </a:prstGeom>
        </p:spPr>
        <p:txBody>
          <a:bodyPr vert="horz" lIns="137590" tIns="68795" rIns="137590" bIns="68795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741707"/>
          </a:xfrm>
          <a:prstGeom prst="rect">
            <a:avLst/>
          </a:prstGeom>
        </p:spPr>
        <p:txBody>
          <a:bodyPr vert="horz" lIns="137590" tIns="68795" rIns="137590" bIns="68795" rtlCol="0"/>
          <a:lstStyle>
            <a:lvl1pPr algn="r">
              <a:defRPr sz="1800"/>
            </a:lvl1pPr>
          </a:lstStyle>
          <a:p>
            <a:fld id="{B48CC47E-7E80-4520-AFA4-953FC6AC2BB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3" y="1847850"/>
            <a:ext cx="8867775" cy="498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590" tIns="68795" rIns="137590" bIns="6879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7114222"/>
            <a:ext cx="7437120" cy="5820728"/>
          </a:xfrm>
          <a:prstGeom prst="rect">
            <a:avLst/>
          </a:prstGeom>
        </p:spPr>
        <p:txBody>
          <a:bodyPr vert="horz" lIns="137590" tIns="68795" rIns="137590" bIns="6879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041095"/>
            <a:ext cx="4028440" cy="741706"/>
          </a:xfrm>
          <a:prstGeom prst="rect">
            <a:avLst/>
          </a:prstGeom>
        </p:spPr>
        <p:txBody>
          <a:bodyPr vert="horz" lIns="137590" tIns="68795" rIns="137590" bIns="68795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14041095"/>
            <a:ext cx="4028440" cy="741706"/>
          </a:xfrm>
          <a:prstGeom prst="rect">
            <a:avLst/>
          </a:prstGeom>
        </p:spPr>
        <p:txBody>
          <a:bodyPr vert="horz" lIns="137590" tIns="68795" rIns="137590" bIns="68795" rtlCol="0" anchor="b"/>
          <a:lstStyle>
            <a:lvl1pPr algn="r">
              <a:defRPr sz="1800"/>
            </a:lvl1pPr>
          </a:lstStyle>
          <a:p>
            <a:fld id="{1C5886A9-1228-4641-9FE8-C111FAE79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47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A7DA7-3984-4851-AB36-94C58C489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9FB90-4178-4618-9915-A58B17593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F8133-038F-415C-978C-4BD0DDA29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24700-CEF3-45CC-8BD8-449616E7B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2323C-93EF-47FA-8F27-C881F3E54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4BC0B-F8E3-4639-994C-1C7AE7100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F08A6-9D7B-4F77-9756-718961FB7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5C2EA-3298-4AA3-8D0E-104BB250B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64A2E-55A7-44A8-B092-6B7AF3A0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9CC81-F374-4AAD-9641-C654A2F35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3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EB3CCE-871D-4114-BC1B-602A084DB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B3AAA-9054-430D-95E3-C28806AD7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AC473-008D-43B7-ABC6-ED849B5A4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57982-4DD0-4610-A1EC-F34FDE48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8CFF8-23E2-43DA-BA2B-5B2B2600C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75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1128583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COO Division Inclusion Survey Feedback Loop Session #2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6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A3DF-9C3D-4EE6-BA31-E678EEC86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A0CDD-4C61-43D4-9EC6-C881FDB7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9728D-2860-4A52-AB98-D0DA9CF1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6B5A0-05E0-46D0-A11D-3906C1944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2DFA3-6D40-42C2-9142-5F7374603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7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8B8F3-343E-4EC0-A1FA-0563360FA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7E8BF-43FA-4183-898F-59886F521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5C6B2-E413-47DB-80D7-0852321C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CAF00-48D2-4BF8-B63C-7EFBBD741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07265-8F6C-4351-A8B3-D47FC669E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6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CEBC-6001-4382-BAFF-B6E117833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96B9C-0262-427B-A823-683E84DEA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11CAD-CED3-48F5-BFB1-894DF2094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DA568-7828-48DD-82D0-3501E520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F7C12-671A-4C7C-898F-AF62DCB4D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EDD06-BF59-45B8-9209-FBD37C50D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7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B3A71-8E88-4F39-B24D-305DCA3BF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B8F38-0E34-40EC-835B-B45868C6F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67019-8B94-4487-9F98-505689C84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1C99E0-2CF2-403F-ADA8-C32DD244F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B5FEFC-2A14-4553-8647-B5935B27A5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9BEE38-B915-4279-A3ED-C156A881F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C5A84F-BD3F-47B2-9D7E-51D7B8CC5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6DE4B7-CEC4-4C7A-A1CE-639A1BEED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4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8167D-A4F2-4C87-B8A5-C5360DDAD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8EAACD-8104-483B-BEA9-8C157EC4D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2C9D64-EAD1-4615-82E0-CA781369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52ABF-8826-4915-90FE-F28222390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6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305A29-3D34-405A-89DE-7AE411411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FB023-B7CA-43FB-AC71-536E40C1E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AA124-A84A-459E-BC44-332F4A5D8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7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42C98-4963-406D-BEE1-BFAC89092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1E73-69E0-4B4E-810E-FE115EDA0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C625C-0C93-464E-A1A3-848883B36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4C270-75E7-4407-AEE9-68BF13452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94491-8988-4CB6-82F3-ADF99982D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690CE-BBAF-4818-834E-C39B047FC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4360-08D5-4361-8E6C-0340D1462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F37A40-4295-433A-B385-268B37363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2D0C62-DAAB-4DC4-97A4-FE00CB3FB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14031-399E-4B8F-9D3A-29500B659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39218-81CE-43F3-9CC1-E73974FA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4A03D-ED83-4951-A6D2-3781E224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2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39780C-AE4E-4A69-A98B-22C660162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A550D-46C2-4328-8F12-C5F9E6352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CEE84-B4C3-4C9C-AD25-E1C7BEE7B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DAD1D-E14A-40D0-8984-38223E43C18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2E251-B5BA-43A6-BAF8-080EE1BC7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1ED3D-7F09-4CF8-AF28-53AD9C4A7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377A-1EAC-49CB-8AE2-4F2F9DA1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3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F7679-1EAC-4557-BE0B-FA62AB172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FM&amp;L Organizational Chart (Functional)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462B17-1C0B-4B14-890F-EDFDA72A9C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123476"/>
              </p:ext>
            </p:extLst>
          </p:nvPr>
        </p:nvGraphicFramePr>
        <p:xfrm>
          <a:off x="411163" y="966790"/>
          <a:ext cx="11287125" cy="3376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5B364-C32F-49BC-AF37-262FC4DDF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111CF4-1E90-43A4-A25B-BB59EB5354CA}"/>
              </a:ext>
            </a:extLst>
          </p:cNvPr>
          <p:cNvSpPr txBox="1"/>
          <p:nvPr/>
        </p:nvSpPr>
        <p:spPr>
          <a:xfrm>
            <a:off x="411163" y="4343400"/>
            <a:ext cx="17380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Budgeting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Campus Planning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Efficiency and Resilience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Real Property Asset Management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Space Management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Work Planning and Controls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93D5FA-F010-482D-B8A1-0815CF398E7A}"/>
              </a:ext>
            </a:extLst>
          </p:cNvPr>
          <p:cNvSpPr txBox="1"/>
          <p:nvPr/>
        </p:nvSpPr>
        <p:spPr>
          <a:xfrm>
            <a:off x="2305305" y="4343400"/>
            <a:ext cx="17564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Design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Engineering Support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Project Management (indirect program)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System Configuration Management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F314A6-63BD-4E5C-AC1B-511BDE8533EF}"/>
              </a:ext>
            </a:extLst>
          </p:cNvPr>
          <p:cNvSpPr txBox="1"/>
          <p:nvPr/>
        </p:nvSpPr>
        <p:spPr>
          <a:xfrm>
            <a:off x="4270251" y="4343400"/>
            <a:ext cx="1778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Project Management (direct program)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41CE04-F95E-45EA-A9AC-3ABCD6020816}"/>
              </a:ext>
            </a:extLst>
          </p:cNvPr>
          <p:cNvSpPr txBox="1"/>
          <p:nvPr/>
        </p:nvSpPr>
        <p:spPr>
          <a:xfrm>
            <a:off x="6238085" y="4343400"/>
            <a:ext cx="17804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Preventive, Predictive, and Corrective Maintenance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Grounds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Janitorial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Material Handling and Equipment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Pest Control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Refuse/Recycle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49D308-6874-4945-A79C-0F8A80CC8D05}"/>
              </a:ext>
            </a:extLst>
          </p:cNvPr>
          <p:cNvSpPr txBox="1"/>
          <p:nvPr/>
        </p:nvSpPr>
        <p:spPr>
          <a:xfrm>
            <a:off x="8162895" y="4389567"/>
            <a:ext cx="1610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Export Control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Physical Security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74C7FC-CC84-4464-81D1-8DFD47EB77FD}"/>
              </a:ext>
            </a:extLst>
          </p:cNvPr>
          <p:cNvSpPr txBox="1"/>
          <p:nvPr/>
        </p:nvSpPr>
        <p:spPr>
          <a:xfrm>
            <a:off x="10087145" y="4343400"/>
            <a:ext cx="1610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Personal Property Management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Shipping and Receiving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Stockroom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Warehouse</a:t>
            </a:r>
          </a:p>
        </p:txBody>
      </p:sp>
    </p:spTree>
    <p:extLst>
      <p:ext uri="{BB962C8B-B14F-4D97-AF65-F5344CB8AC3E}">
        <p14:creationId xmlns:p14="http://schemas.microsoft.com/office/powerpoint/2010/main" val="115320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FM&amp;L Organizational Chart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105822"/>
              </p:ext>
            </p:extLst>
          </p:nvPr>
        </p:nvGraphicFramePr>
        <p:xfrm>
          <a:off x="102524" y="780736"/>
          <a:ext cx="11986952" cy="5704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4FAF8D-CF65-A780-A4DD-E319CAB197F0}"/>
              </a:ext>
            </a:extLst>
          </p:cNvPr>
          <p:cNvSpPr txBox="1"/>
          <p:nvPr/>
        </p:nvSpPr>
        <p:spPr>
          <a:xfrm>
            <a:off x="143541" y="6467336"/>
            <a:ext cx="14566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Updated 12/3/2024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E0BEE59-684D-4D79-8A8F-FBC95F3A8AD9}"/>
              </a:ext>
            </a:extLst>
          </p:cNvPr>
          <p:cNvGrpSpPr/>
          <p:nvPr/>
        </p:nvGrpSpPr>
        <p:grpSpPr>
          <a:xfrm>
            <a:off x="202917" y="5215657"/>
            <a:ext cx="2342047" cy="1193470"/>
            <a:chOff x="202917" y="5215657"/>
            <a:chExt cx="2342047" cy="1193470"/>
          </a:xfrm>
        </p:grpSpPr>
        <p:sp>
          <p:nvSpPr>
            <p:cNvPr id="17" name="Rectangle 16"/>
            <p:cNvSpPr/>
            <p:nvPr/>
          </p:nvSpPr>
          <p:spPr>
            <a:xfrm>
              <a:off x="202917" y="5830749"/>
              <a:ext cx="208972" cy="15196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2922" y="5248703"/>
              <a:ext cx="208970" cy="15196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11893" y="5215657"/>
              <a:ext cx="1426955" cy="21544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>
                  <a:latin typeface="Segoe UI" panose="020B0502040204020203" pitchFamily="34" charset="0"/>
                  <a:cs typeface="Segoe UI" panose="020B0502040204020203" pitchFamily="34" charset="0"/>
                </a:rPr>
                <a:t>Funded Position (Direct)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1891" y="5795473"/>
              <a:ext cx="2133073" cy="22387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>
                  <a:latin typeface="Segoe UI" panose="020B0502040204020203" pitchFamily="34" charset="0"/>
                  <a:cs typeface="Segoe UI" panose="020B0502040204020203" pitchFamily="34" charset="0"/>
                </a:rPr>
                <a:t>Funded Position (Indirect)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02917" y="6024379"/>
              <a:ext cx="210440" cy="15196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02922" y="5443591"/>
              <a:ext cx="208970" cy="1519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891" y="5411852"/>
              <a:ext cx="1426957" cy="21544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>
                  <a:latin typeface="Segoe UI" panose="020B0502040204020203" pitchFamily="34" charset="0"/>
                  <a:cs typeface="Segoe UI" panose="020B0502040204020203" pitchFamily="34" charset="0"/>
                </a:rPr>
                <a:t>Requested Position (Direct)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11889" y="5994578"/>
              <a:ext cx="2133075" cy="21544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>
                  <a:latin typeface="Segoe UI" panose="020B0502040204020203" pitchFamily="34" charset="0"/>
                  <a:cs typeface="Segoe UI" panose="020B0502040204020203" pitchFamily="34" charset="0"/>
                </a:rPr>
                <a:t>Requested Position (Indirect)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C3D99F2-406A-4753-B0A0-49B61A61CA31}"/>
                </a:ext>
              </a:extLst>
            </p:cNvPr>
            <p:cNvSpPr/>
            <p:nvPr/>
          </p:nvSpPr>
          <p:spPr>
            <a:xfrm>
              <a:off x="202920" y="5636541"/>
              <a:ext cx="208970" cy="151966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0F1F292-F434-4BB7-9932-26CABFA9E55B}"/>
                </a:ext>
              </a:extLst>
            </p:cNvPr>
            <p:cNvSpPr txBox="1"/>
            <p:nvPr/>
          </p:nvSpPr>
          <p:spPr>
            <a:xfrm>
              <a:off x="411889" y="5604802"/>
              <a:ext cx="1426955" cy="21544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>
                  <a:latin typeface="Segoe UI" panose="020B0502040204020203" pitchFamily="34" charset="0"/>
                  <a:cs typeface="Segoe UI" panose="020B0502040204020203" pitchFamily="34" charset="0"/>
                </a:rPr>
                <a:t>Future Position (Direct)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33D9200-48EF-4FF3-9C68-05996CE4E0A8}"/>
                </a:ext>
              </a:extLst>
            </p:cNvPr>
            <p:cNvSpPr/>
            <p:nvPr/>
          </p:nvSpPr>
          <p:spPr>
            <a:xfrm>
              <a:off x="202917" y="6223484"/>
              <a:ext cx="210440" cy="15196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B878F00-5EDE-4505-91BD-FCBC91773C9E}"/>
                </a:ext>
              </a:extLst>
            </p:cNvPr>
            <p:cNvSpPr txBox="1"/>
            <p:nvPr/>
          </p:nvSpPr>
          <p:spPr>
            <a:xfrm>
              <a:off x="411889" y="6193683"/>
              <a:ext cx="2133075" cy="21544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>
                  <a:latin typeface="Segoe UI" panose="020B0502040204020203" pitchFamily="34" charset="0"/>
                  <a:cs typeface="Segoe UI" panose="020B0502040204020203" pitchFamily="34" charset="0"/>
                </a:rPr>
                <a:t>Future Position (Indirect)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8039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1DCC4788B1F346984B16D805B8AF39" ma:contentTypeVersion="16" ma:contentTypeDescription="Create a new document." ma:contentTypeScope="" ma:versionID="d8447289f3765e4ad68742a8fe69334f">
  <xsd:schema xmlns:xsd="http://www.w3.org/2001/XMLSchema" xmlns:xs="http://www.w3.org/2001/XMLSchema" xmlns:p="http://schemas.microsoft.com/office/2006/metadata/properties" xmlns:ns2="9023c236-de81-45d4-888f-335690cea08b" xmlns:ns3="d29b554b-957a-4532-b99d-606a4d1fef73" targetNamespace="http://schemas.microsoft.com/office/2006/metadata/properties" ma:root="true" ma:fieldsID="acc918243707d62da4843eb5b94aec37" ns2:_="" ns3:_="">
    <xsd:import namespace="9023c236-de81-45d4-888f-335690cea08b"/>
    <xsd:import namespace="d29b554b-957a-4532-b99d-606a4d1fef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23c236-de81-45d4-888f-335690cea0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4b97cb4-2f5e-48a1-816a-9019d04dc3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9b554b-957a-4532-b99d-606a4d1fef7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fedfb2a-9aec-48c7-832c-573bea461964}" ma:internalName="TaxCatchAll" ma:showField="CatchAllData" ma:web="d29b554b-957a-4532-b99d-606a4d1fef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29b554b-957a-4532-b99d-606a4d1fef73" xsi:nil="true"/>
    <lcf76f155ced4ddcb4097134ff3c332f xmlns="9023c236-de81-45d4-888f-335690cea08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9D8334C-A05C-4AC9-8680-C847779693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01D206-F789-40B8-8A81-102431985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23c236-de81-45d4-888f-335690cea08b"/>
    <ds:schemaRef ds:uri="d29b554b-957a-4532-b99d-606a4d1fef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050767-7F45-426B-9EBC-50B48FC3424D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d29b554b-957a-4532-b99d-606a4d1fef73"/>
    <ds:schemaRef ds:uri="9023c236-de81-45d4-888f-335690cea08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654</Words>
  <Application>Microsoft Office PowerPoint</Application>
  <PresentationFormat>Widescreen</PresentationFormat>
  <Paragraphs>262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PingFangSC-Regular</vt:lpstr>
      <vt:lpstr>Segoe UI</vt:lpstr>
      <vt:lpstr>Wingdings</vt:lpstr>
      <vt:lpstr>Office Theme</vt:lpstr>
      <vt:lpstr>FM&amp;L Organizational Chart (Functional)</vt:lpstr>
      <vt:lpstr>FM&amp;L Organizational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Kent Hammack</dc:creator>
  <cp:lastModifiedBy>David Fazenbaker</cp:lastModifiedBy>
  <cp:revision>88</cp:revision>
  <cp:lastPrinted>2024-09-25T19:56:27Z</cp:lastPrinted>
  <dcterms:created xsi:type="dcterms:W3CDTF">2024-02-26T18:46:08Z</dcterms:created>
  <dcterms:modified xsi:type="dcterms:W3CDTF">2025-03-03T14:08:56Z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0x010100B31DCC4788B1F346984B16D805B8AF39</vt:lpwstr>
  </property>
  <property fmtid="{D5CDD505-2E9C-101B-9397-08002B2CF9AE}" pid="3" name="MediaServiceImageTags">
    <vt:lpwstr/>
  </property>
</Properties>
</file>